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21396325" cy="286210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8" autoAdjust="0"/>
    <p:restoredTop sz="94660"/>
  </p:normalViewPr>
  <p:slideViewPr>
    <p:cSldViewPr snapToGrid="0">
      <p:cViewPr>
        <p:scale>
          <a:sx n="42" d="100"/>
          <a:sy n="42" d="100"/>
        </p:scale>
        <p:origin x="1908" y="-2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684047"/>
            <a:ext cx="18186876" cy="9964361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032672"/>
            <a:ext cx="16047244" cy="6910124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8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523805"/>
            <a:ext cx="4613583" cy="242550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523805"/>
            <a:ext cx="13573294" cy="242550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7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7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135392"/>
            <a:ext cx="18454330" cy="11905555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19153578"/>
            <a:ext cx="18454330" cy="6260850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0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7619026"/>
            <a:ext cx="9093438" cy="18159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7619026"/>
            <a:ext cx="9093438" cy="18159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523811"/>
            <a:ext cx="18454330" cy="55320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016131"/>
            <a:ext cx="9051647" cy="3438498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0454629"/>
            <a:ext cx="9051647" cy="1537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016131"/>
            <a:ext cx="9096225" cy="3438498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0454629"/>
            <a:ext cx="9096225" cy="1537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9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908069"/>
            <a:ext cx="6900872" cy="6678242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120906"/>
            <a:ext cx="10831890" cy="20339488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8586311"/>
            <a:ext cx="6900872" cy="15907204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3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908069"/>
            <a:ext cx="6900872" cy="6678242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120906"/>
            <a:ext cx="10831890" cy="20339488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8586311"/>
            <a:ext cx="6900872" cy="15907204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9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523811"/>
            <a:ext cx="18454330" cy="5532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7619026"/>
            <a:ext cx="18454330" cy="18159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6527468"/>
            <a:ext cx="4814173" cy="1523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29B8-8933-40F9-9E29-582AEFD9FEC2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6527468"/>
            <a:ext cx="7221260" cy="1523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6527468"/>
            <a:ext cx="4814173" cy="1523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0F93-C517-4CFC-ADF2-85A619E33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7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2139605" rtl="0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l" defTabSz="213960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594BC5-82A6-4B7A-84A6-05CD3CB40299}"/>
              </a:ext>
            </a:extLst>
          </p:cNvPr>
          <p:cNvSpPr/>
          <p:nvPr/>
        </p:nvSpPr>
        <p:spPr>
          <a:xfrm>
            <a:off x="0" y="-24941"/>
            <a:ext cx="18036539" cy="4599718"/>
          </a:xfrm>
          <a:prstGeom prst="rect">
            <a:avLst/>
          </a:prstGeom>
          <a:solidFill>
            <a:srgbClr val="0063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77" tIns="53639" rIns="107277" bIns="53639" anchor="ctr"/>
          <a:lstStyle/>
          <a:p>
            <a:pPr algn="ctr">
              <a:defRPr/>
            </a:pPr>
            <a:endParaRPr lang="en-US" sz="9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E8404-83EB-47E9-A683-96C3B49CF31E}"/>
              </a:ext>
            </a:extLst>
          </p:cNvPr>
          <p:cNvSpPr txBox="1"/>
          <p:nvPr/>
        </p:nvSpPr>
        <p:spPr>
          <a:xfrm>
            <a:off x="1104900" y="271167"/>
            <a:ext cx="17808742" cy="2142409"/>
          </a:xfrm>
          <a:prstGeom prst="rect">
            <a:avLst/>
          </a:prstGeom>
          <a:noFill/>
        </p:spPr>
        <p:txBody>
          <a:bodyPr wrap="square" lIns="107277" tIns="53639" rIns="107277" bIns="53639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</a:rPr>
              <a:t>The Value of Prosodic Constructions for Modeling Pragmatics-Related Prosody</a:t>
            </a:r>
            <a:endParaRPr lang="en-US" sz="54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F7EDFD-22C6-43C5-A8BA-AEB3011FF770}"/>
              </a:ext>
            </a:extLst>
          </p:cNvPr>
          <p:cNvSpPr txBox="1"/>
          <p:nvPr/>
        </p:nvSpPr>
        <p:spPr>
          <a:xfrm>
            <a:off x="1130416" y="2875693"/>
            <a:ext cx="15446772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07412">
              <a:spcBef>
                <a:spcPts val="1200"/>
              </a:spcBef>
              <a:defRPr/>
            </a:pPr>
            <a:r>
              <a:rPr lang="nl-NL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Nigel Ward and Oliver Niebuhr </a:t>
            </a:r>
          </a:p>
          <a:p>
            <a:pPr defTabSz="6007412">
              <a:spcBef>
                <a:spcPts val="1200"/>
              </a:spcBef>
              <a:defRPr/>
            </a:pPr>
            <a:r>
              <a:rPr lang="nl-NL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University  of Texas at El Paso, University of Southern Denmark </a:t>
            </a:r>
          </a:p>
        </p:txBody>
      </p:sp>
      <p:pic>
        <p:nvPicPr>
          <p:cNvPr id="10" name="Picture 16" descr="Utep Logo - University Of Texas At El Paso Logo PNG Image | Transparent PNG  Free Download on SeekPNG">
            <a:extLst>
              <a:ext uri="{FF2B5EF4-FFF2-40B4-BE49-F238E27FC236}">
                <a16:creationId xmlns:a16="http://schemas.microsoft.com/office/drawing/2014/main" id="{65B8028B-B655-4CC6-A0F7-269910418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7611" y="658057"/>
            <a:ext cx="2126889" cy="174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AA61DC-E3DB-432F-AF46-DE67E9CA7155}"/>
              </a:ext>
            </a:extLst>
          </p:cNvPr>
          <p:cNvSpPr/>
          <p:nvPr/>
        </p:nvSpPr>
        <p:spPr>
          <a:xfrm rot="16200000">
            <a:off x="8160938" y="12679468"/>
            <a:ext cx="4978836" cy="21056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F8465E8-543F-4001-BBF2-0669FA7DD4B4}"/>
              </a:ext>
            </a:extLst>
          </p:cNvPr>
          <p:cNvSpPr/>
          <p:nvPr/>
        </p:nvSpPr>
        <p:spPr>
          <a:xfrm rot="5400000">
            <a:off x="9291297" y="-4405093"/>
            <a:ext cx="2702080" cy="21056664"/>
          </a:xfrm>
          <a:prstGeom prst="roundRect">
            <a:avLst>
              <a:gd name="adj" fmla="val 1167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36F333-3DB5-4E40-A05E-B149BA9A2910}"/>
              </a:ext>
            </a:extLst>
          </p:cNvPr>
          <p:cNvSpPr txBox="1"/>
          <p:nvPr/>
        </p:nvSpPr>
        <p:spPr>
          <a:xfrm>
            <a:off x="500546" y="4943748"/>
            <a:ext cx="74295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Motivation: we want … </a:t>
            </a:r>
            <a:endParaRPr lang="en-US" sz="4000" b="1" dirty="0">
              <a:latin typeface="+mj-lt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FD9AC0-AEB0-4EBE-9EF9-EF06DE33FED6}"/>
              </a:ext>
            </a:extLst>
          </p:cNvPr>
          <p:cNvSpPr txBox="1"/>
          <p:nvPr/>
        </p:nvSpPr>
        <p:spPr>
          <a:xfrm>
            <a:off x="523682" y="5921740"/>
            <a:ext cx="1017447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…</a:t>
            </a:r>
            <a:r>
              <a:rPr lang="en-US" sz="30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"a </a:t>
            </a:r>
            <a:r>
              <a:rPr lang="en-US" sz="3000" u="sng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one-to-one</a:t>
            </a:r>
            <a:r>
              <a:rPr lang="en-US" sz="30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correspondence between intonation categories or tunes ... and semantic and pragmatic functions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" </a:t>
            </a:r>
            <a:r>
              <a:rPr lang="en-US" sz="2800" b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. . . 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(Arvaniti, </a:t>
            </a:r>
            <a:r>
              <a:rPr lang="en-US" sz="16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et al., </a:t>
            </a:r>
            <a:r>
              <a:rPr lang="en-US" sz="16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2024) .</a:t>
            </a:r>
            <a:endParaRPr lang="en-US" sz="2800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C9C995-B7F6-48B3-A396-D89F1D899679}"/>
              </a:ext>
            </a:extLst>
          </p:cNvPr>
          <p:cNvSpPr txBox="1"/>
          <p:nvPr/>
        </p:nvSpPr>
        <p:spPr>
          <a:xfrm>
            <a:off x="11352700" y="4943748"/>
            <a:ext cx="95587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… but this has consequences!</a:t>
            </a:r>
            <a:endParaRPr lang="en-US" sz="4000" b="1" dirty="0">
              <a:latin typeface="+mj-lt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707224-560C-6B8C-539C-213DC2A1A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600" y="3342239"/>
            <a:ext cx="2348910" cy="63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20DAA8-F057-7A9E-568A-692C77F21063}"/>
              </a:ext>
            </a:extLst>
          </p:cNvPr>
          <p:cNvSpPr txBox="1"/>
          <p:nvPr/>
        </p:nvSpPr>
        <p:spPr>
          <a:xfrm>
            <a:off x="573474" y="21109081"/>
            <a:ext cx="112633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Thus we should model using “Prosodic Constructions”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441663-16D1-221D-FEE4-C8DA50C1CDEE}"/>
              </a:ext>
            </a:extLst>
          </p:cNvPr>
          <p:cNvSpPr txBox="1"/>
          <p:nvPr/>
        </p:nvSpPr>
        <p:spPr>
          <a:xfrm>
            <a:off x="11375810" y="5840992"/>
            <a:ext cx="95306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0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Here we work through the implications for prosody modeling, especially for conversational data, using examples from English.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B513770-CF1B-EFA7-F04F-E0598A1AC683}"/>
              </a:ext>
            </a:extLst>
          </p:cNvPr>
          <p:cNvSpPr/>
          <p:nvPr/>
        </p:nvSpPr>
        <p:spPr>
          <a:xfrm rot="5400000">
            <a:off x="8574416" y="-829365"/>
            <a:ext cx="4135842" cy="21056664"/>
          </a:xfrm>
          <a:prstGeom prst="roundRect">
            <a:avLst>
              <a:gd name="adj" fmla="val 1167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AD9922-1BB9-A81D-325A-E09B477070C8}"/>
              </a:ext>
            </a:extLst>
          </p:cNvPr>
          <p:cNvSpPr/>
          <p:nvPr/>
        </p:nvSpPr>
        <p:spPr>
          <a:xfrm rot="5400000">
            <a:off x="8331798" y="3731966"/>
            <a:ext cx="4706346" cy="21056664"/>
          </a:xfrm>
          <a:prstGeom prst="roundRect">
            <a:avLst>
              <a:gd name="adj" fmla="val 1167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9F61217-9CF7-C4F5-F1F5-7D7DB003C876}"/>
              </a:ext>
            </a:extLst>
          </p:cNvPr>
          <p:cNvSpPr/>
          <p:nvPr/>
        </p:nvSpPr>
        <p:spPr>
          <a:xfrm rot="5400000">
            <a:off x="8787099" y="8134046"/>
            <a:ext cx="3795743" cy="21056664"/>
          </a:xfrm>
          <a:prstGeom prst="roundRect">
            <a:avLst>
              <a:gd name="adj" fmla="val 1167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56B09E-B866-213F-FBAF-323587DE3DA6}"/>
              </a:ext>
            </a:extLst>
          </p:cNvPr>
          <p:cNvSpPr txBox="1"/>
          <p:nvPr/>
        </p:nvSpPr>
        <p:spPr>
          <a:xfrm>
            <a:off x="500546" y="7932861"/>
            <a:ext cx="114092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Consequence 1: Abandon Intonation-Only Modeling </a:t>
            </a:r>
            <a:endParaRPr lang="en-US" sz="4000" b="1" dirty="0">
              <a:latin typeface="+mj-lt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45DE7B-479A-92DE-F5D8-A19329B15A23}"/>
              </a:ext>
            </a:extLst>
          </p:cNvPr>
          <p:cNvSpPr txBox="1"/>
          <p:nvPr/>
        </p:nvSpPr>
        <p:spPr>
          <a:xfrm>
            <a:off x="535165" y="12293442"/>
            <a:ext cx="114208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Consequence 2: Abandon Discrete/Symbolic Modeling </a:t>
            </a:r>
            <a:endParaRPr lang="en-US" sz="4000" b="1" dirty="0">
              <a:latin typeface="+mj-lt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E0C138-DFEA-BA3A-2705-E0704AF63713}"/>
              </a:ext>
            </a:extLst>
          </p:cNvPr>
          <p:cNvSpPr txBox="1"/>
          <p:nvPr/>
        </p:nvSpPr>
        <p:spPr>
          <a:xfrm>
            <a:off x="535165" y="16932753"/>
            <a:ext cx="106006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latin typeface="+mj-lt"/>
                <a:ea typeface="Yu Mincho" panose="02020400000000000000" pitchFamily="18" charset="-128"/>
                <a:cs typeface="Courier New" panose="02070309020205020404" pitchFamily="49" charset="0"/>
              </a:rPr>
              <a:t>Consequence 3: Abandon Taxonomic Pragmatics </a:t>
            </a:r>
            <a:endParaRPr lang="en-US" sz="4000" b="1" dirty="0">
              <a:latin typeface="+mj-lt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03573D-5010-ECDD-3250-7845B227C631}"/>
              </a:ext>
            </a:extLst>
          </p:cNvPr>
          <p:cNvSpPr txBox="1"/>
          <p:nvPr/>
        </p:nvSpPr>
        <p:spPr>
          <a:xfrm>
            <a:off x="548187" y="22106242"/>
            <a:ext cx="10947785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prosodic construction involves multiple streams of prosodic features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prosodic construction is present to a greater or lesser degree</a:t>
            </a:r>
          </a:p>
          <a:p>
            <a:pPr marL="342900" indent="-342900">
              <a:spcAft>
                <a:spcPts val="1800"/>
              </a:spcAft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prosodic construction can appear superimposed with other constructions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6: the Cueing Construction  (see figure →)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3C9CFE-C360-4AD1-2B32-DE9B880F9ACF}"/>
              </a:ext>
            </a:extLst>
          </p:cNvPr>
          <p:cNvSpPr txBox="1"/>
          <p:nvPr/>
        </p:nvSpPr>
        <p:spPr>
          <a:xfrm>
            <a:off x="535251" y="8963158"/>
            <a:ext cx="97289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… because “pitch patterns bear meaning” is not generally 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576F9B-702E-B686-8DBF-401EFAF54B9D}"/>
              </a:ext>
            </a:extLst>
          </p:cNvPr>
          <p:cNvSpPr txBox="1"/>
          <p:nvPr/>
        </p:nvSpPr>
        <p:spPr>
          <a:xfrm>
            <a:off x="494646" y="10023360"/>
            <a:ext cx="953061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1: terminal rises have multiple meanings, but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terminal rise + breathy voice ⟹ grounding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DF5184-815C-5AE4-E37D-9E8C30076F3E}"/>
              </a:ext>
            </a:extLst>
          </p:cNvPr>
          <p:cNvSpPr txBox="1"/>
          <p:nvPr/>
        </p:nvSpPr>
        <p:spPr>
          <a:xfrm>
            <a:off x="11352700" y="8701581"/>
            <a:ext cx="10094199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2: pitch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downsteps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have multiple meanings, but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pitch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downstep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+ harmonicity + high + flat + lengthened ⟹ calling    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(dinner⌝ time)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pitch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downstep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+ creaky + low ⟹ cursing 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(screw⌝  you)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pitch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downstep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+ nasal + low ⟹ apology (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I’m ⌝ sorry)</a:t>
            </a:r>
            <a:endParaRPr lang="en-US" sz="2800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008EE84E-9B53-10E8-AEC9-F9C89F6A1F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398752"/>
              </p:ext>
            </p:extLst>
          </p:nvPr>
        </p:nvGraphicFramePr>
        <p:xfrm>
          <a:off x="12708854" y="12690691"/>
          <a:ext cx="7772620" cy="3467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4419326" imgH="1971530" progId="Acrobat.Document.DC">
                  <p:embed/>
                </p:oleObj>
              </mc:Choice>
              <mc:Fallback>
                <p:oleObj name="Acrobat Document" r:id="rId4" imgW="4419326" imgH="197153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8854" y="12690691"/>
                        <a:ext cx="7772620" cy="3467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C6189BC-BC0B-74FE-5C46-911142DB27B2}"/>
              </a:ext>
            </a:extLst>
          </p:cNvPr>
          <p:cNvSpPr txBox="1"/>
          <p:nvPr/>
        </p:nvSpPr>
        <p:spPr>
          <a:xfrm>
            <a:off x="569870" y="13222620"/>
            <a:ext cx="95306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… because “prosodic elements are either present or absent” is not generally true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08EE96-F72A-B7C1-AB77-FE94BE32DAE3}"/>
              </a:ext>
            </a:extLst>
          </p:cNvPr>
          <p:cNvSpPr txBox="1"/>
          <p:nvPr/>
        </p:nvSpPr>
        <p:spPr>
          <a:xfrm>
            <a:off x="569869" y="17919051"/>
            <a:ext cx="108405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… because “prosodic elements occur one at </a:t>
            </a:r>
            <a:r>
              <a:rPr lang="en-US" sz="280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time”, and “meanings 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are one-at-a-time</a:t>
            </a:r>
            <a:r>
              <a:rPr lang="en-US" sz="280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” are 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not generally true.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258597-11E6-AF6C-3A38-E403EF6B49CD}"/>
              </a:ext>
            </a:extLst>
          </p:cNvPr>
          <p:cNvSpPr txBox="1"/>
          <p:nvPr/>
        </p:nvSpPr>
        <p:spPr>
          <a:xfrm>
            <a:off x="569869" y="19255115"/>
            <a:ext cx="110343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dialog, people pervasively combine multiple prosodic elements in single utterances to convey complexly nuanced meanings.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4A81E4-5468-4F4B-F6E6-30D261393BF6}"/>
              </a:ext>
            </a:extLst>
          </p:cNvPr>
          <p:cNvSpPr txBox="1"/>
          <p:nvPr/>
        </p:nvSpPr>
        <p:spPr>
          <a:xfrm>
            <a:off x="535165" y="15563325"/>
            <a:ext cx="76604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4 “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looks like a zebra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”  (see figure →)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58CFB9-099A-965E-B641-E9F682A8FB4B}"/>
              </a:ext>
            </a:extLst>
          </p:cNvPr>
          <p:cNvSpPr txBox="1"/>
          <p:nvPr/>
        </p:nvSpPr>
        <p:spPr>
          <a:xfrm>
            <a:off x="569869" y="14610683"/>
            <a:ext cx="103733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3:  “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good job”  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can be judged to 8 steps of positivity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12A48-AF4B-1C4A-4B27-C003247299ED}"/>
              </a:ext>
            </a:extLst>
          </p:cNvPr>
          <p:cNvSpPr txBox="1"/>
          <p:nvPr/>
        </p:nvSpPr>
        <p:spPr>
          <a:xfrm>
            <a:off x="12575238" y="17409518"/>
            <a:ext cx="8179261" cy="2115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457200">
              <a:lnSpc>
                <a:spcPct val="120000"/>
              </a:lnSpc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Example 5: “</a:t>
            </a:r>
            <a:r>
              <a:rPr lang="en-US" sz="2800" i="1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okay”  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conveying various combinations of </a:t>
            </a:r>
          </a:p>
          <a:p>
            <a:pPr indent="-457200">
              <a:lnSpc>
                <a:spcPct val="12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	enthusiasm, implication, agreement, topic jump, 	topic continuation, cueing, skepticism, praise, 	thoughtfulness … </a:t>
            </a:r>
          </a:p>
        </p:txBody>
      </p:sp>
      <p:sp>
        <p:nvSpPr>
          <p:cNvPr id="1221" name="Rectangle 1220">
            <a:extLst>
              <a:ext uri="{FF2B5EF4-FFF2-40B4-BE49-F238E27FC236}">
                <a16:creationId xmlns:a16="http://schemas.microsoft.com/office/drawing/2014/main" id="{5188447B-8B87-287A-7579-0301FC5E906B}"/>
              </a:ext>
            </a:extLst>
          </p:cNvPr>
          <p:cNvSpPr/>
          <p:nvPr/>
        </p:nvSpPr>
        <p:spPr>
          <a:xfrm>
            <a:off x="12575239" y="20937532"/>
            <a:ext cx="7524182" cy="44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0" name="Group 1219">
            <a:extLst>
              <a:ext uri="{FF2B5EF4-FFF2-40B4-BE49-F238E27FC236}">
                <a16:creationId xmlns:a16="http://schemas.microsoft.com/office/drawing/2014/main" id="{B1E5EE2D-CA89-27B6-8401-BA3D91003059}"/>
              </a:ext>
            </a:extLst>
          </p:cNvPr>
          <p:cNvGrpSpPr/>
          <p:nvPr/>
        </p:nvGrpSpPr>
        <p:grpSpPr>
          <a:xfrm>
            <a:off x="12621680" y="21109081"/>
            <a:ext cx="7003514" cy="4265651"/>
            <a:chOff x="514886" y="1178971"/>
            <a:chExt cx="7003514" cy="426565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91ACC94-3F2D-5159-26DA-4928F6C9F21D}"/>
                </a:ext>
              </a:extLst>
            </p:cNvPr>
            <p:cNvGrpSpPr/>
            <p:nvPr/>
          </p:nvGrpSpPr>
          <p:grpSpPr>
            <a:xfrm>
              <a:off x="2209800" y="1447800"/>
              <a:ext cx="5308600" cy="2286000"/>
              <a:chOff x="2209800" y="1447800"/>
              <a:chExt cx="4648200" cy="228600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3BC8348-7453-A7E4-0FDF-56253CBD3C78}"/>
                  </a:ext>
                </a:extLst>
              </p:cNvPr>
              <p:cNvCxnSpPr/>
              <p:nvPr/>
            </p:nvCxnSpPr>
            <p:spPr>
              <a:xfrm>
                <a:off x="2209800" y="1447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3FDF5ED-5927-E409-8A36-609A8263A984}"/>
                  </a:ext>
                </a:extLst>
              </p:cNvPr>
              <p:cNvCxnSpPr/>
              <p:nvPr/>
            </p:nvCxnSpPr>
            <p:spPr>
              <a:xfrm>
                <a:off x="2209800" y="2209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21391D65-C3D7-45CD-3209-828B80ED2317}"/>
                  </a:ext>
                </a:extLst>
              </p:cNvPr>
              <p:cNvCxnSpPr/>
              <p:nvPr/>
            </p:nvCxnSpPr>
            <p:spPr>
              <a:xfrm>
                <a:off x="2209800" y="1828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BDF7121-68AB-7A6F-1EBA-24A577F04D94}"/>
                  </a:ext>
                </a:extLst>
              </p:cNvPr>
              <p:cNvCxnSpPr/>
              <p:nvPr/>
            </p:nvCxnSpPr>
            <p:spPr>
              <a:xfrm>
                <a:off x="2209800" y="2590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FDD38FC-C31D-5711-50BD-4A86DE2D898F}"/>
                  </a:ext>
                </a:extLst>
              </p:cNvPr>
              <p:cNvCxnSpPr/>
              <p:nvPr/>
            </p:nvCxnSpPr>
            <p:spPr>
              <a:xfrm>
                <a:off x="2209800" y="2971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180803D-A469-8CBE-837B-E5305E59C16E}"/>
                  </a:ext>
                </a:extLst>
              </p:cNvPr>
              <p:cNvCxnSpPr/>
              <p:nvPr/>
            </p:nvCxnSpPr>
            <p:spPr>
              <a:xfrm>
                <a:off x="2209800" y="3352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B8C821C3-DC2C-F012-9055-AB0EA2DDD626}"/>
                  </a:ext>
                </a:extLst>
              </p:cNvPr>
              <p:cNvCxnSpPr/>
              <p:nvPr/>
            </p:nvCxnSpPr>
            <p:spPr>
              <a:xfrm>
                <a:off x="2209800" y="3733800"/>
                <a:ext cx="464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F77C40-1A84-A79D-1DB3-E2D89E561B39}"/>
                </a:ext>
              </a:extLst>
            </p:cNvPr>
            <p:cNvSpPr txBox="1"/>
            <p:nvPr/>
          </p:nvSpPr>
          <p:spPr>
            <a:xfrm>
              <a:off x="514886" y="1178971"/>
              <a:ext cx="1692386" cy="2785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ts val="3000"/>
                </a:lnSpc>
              </a:pPr>
              <a:r>
                <a:rPr lang="en-US" sz="2000" dirty="0"/>
                <a:t>fast pitch drop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silent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lengthened 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harmonic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high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loud</a:t>
              </a:r>
            </a:p>
            <a:p>
              <a:pPr algn="r">
                <a:lnSpc>
                  <a:spcPts val="3000"/>
                </a:lnSpc>
              </a:pPr>
              <a:r>
                <a:rPr lang="en-US" sz="2000" dirty="0"/>
                <a:t>flattened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8514078-5B00-DDA5-5891-E03166B334A7}"/>
                </a:ext>
              </a:extLst>
            </p:cNvPr>
            <p:cNvSpPr txBox="1"/>
            <p:nvPr/>
          </p:nvSpPr>
          <p:spPr>
            <a:xfrm>
              <a:off x="5578139" y="4452849"/>
              <a:ext cx="8643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ning</a:t>
              </a:r>
              <a:endParaRPr 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48E03FE-7681-7B97-2449-755D335BA6C9}"/>
                </a:ext>
              </a:extLst>
            </p:cNvPr>
            <p:cNvSpPr txBox="1"/>
            <p:nvPr/>
          </p:nvSpPr>
          <p:spPr>
            <a:xfrm>
              <a:off x="2209800" y="4201235"/>
              <a:ext cx="9909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class,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3CD95D6-6ED0-145C-EDA5-BF7E87BBA6F3}"/>
                </a:ext>
              </a:extLst>
            </p:cNvPr>
            <p:cNvSpPr txBox="1"/>
            <p:nvPr/>
          </p:nvSpPr>
          <p:spPr>
            <a:xfrm>
              <a:off x="4533806" y="4018186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mor</a:t>
              </a:r>
              <a:r>
                <a:rPr lang="en-US" sz="28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E1D51A3-E33D-9726-BB6E-19AC3673884C}"/>
                </a:ext>
              </a:extLst>
            </p:cNvPr>
            <p:cNvSpPr txBox="1"/>
            <p:nvPr/>
          </p:nvSpPr>
          <p:spPr>
            <a:xfrm>
              <a:off x="3288189" y="4343400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good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CB80B6F-9B7C-9316-80C7-3F85DAA297DE}"/>
                </a:ext>
              </a:extLst>
            </p:cNvPr>
            <p:cNvGrpSpPr/>
            <p:nvPr/>
          </p:nvGrpSpPr>
          <p:grpSpPr>
            <a:xfrm>
              <a:off x="3422147" y="2077781"/>
              <a:ext cx="3223601" cy="266181"/>
              <a:chOff x="3422147" y="2839788"/>
              <a:chExt cx="3223601" cy="266181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A09DFFBE-66E3-3613-60B6-5B54F8AF5688}"/>
                  </a:ext>
                </a:extLst>
              </p:cNvPr>
              <p:cNvGrpSpPr/>
              <p:nvPr/>
            </p:nvGrpSpPr>
            <p:grpSpPr>
              <a:xfrm flipH="1">
                <a:off x="6186812" y="2968121"/>
                <a:ext cx="458934" cy="136614"/>
                <a:chOff x="2209800" y="2207419"/>
                <a:chExt cx="458934" cy="78581"/>
              </a:xfrm>
            </p:grpSpPr>
            <p:sp>
              <p:nvSpPr>
                <p:cNvPr id="1028" name="Arc 1027">
                  <a:extLst>
                    <a:ext uri="{FF2B5EF4-FFF2-40B4-BE49-F238E27FC236}">
                      <a16:creationId xmlns:a16="http://schemas.microsoft.com/office/drawing/2014/main" id="{0D75ABE2-2A26-5927-FBBF-BD568E81FC84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9" name="Arc 1028">
                  <a:extLst>
                    <a:ext uri="{FF2B5EF4-FFF2-40B4-BE49-F238E27FC236}">
                      <a16:creationId xmlns:a16="http://schemas.microsoft.com/office/drawing/2014/main" id="{B7E2D226-9909-F1E4-68F5-F4D26BFCEC34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25863F8-2DB4-60F1-E345-CC758D2920DF}"/>
                  </a:ext>
                </a:extLst>
              </p:cNvPr>
              <p:cNvSpPr/>
              <p:nvPr/>
            </p:nvSpPr>
            <p:spPr>
              <a:xfrm flipH="1">
                <a:off x="6133776" y="2910164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CC6727D5-3A6A-CF31-4585-9CD2868EFB5F}"/>
                  </a:ext>
                </a:extLst>
              </p:cNvPr>
              <p:cNvGrpSpPr/>
              <p:nvPr/>
            </p:nvGrpSpPr>
            <p:grpSpPr>
              <a:xfrm flipH="1">
                <a:off x="6186812" y="2839788"/>
                <a:ext cx="458934" cy="136614"/>
                <a:chOff x="2209800" y="2133601"/>
                <a:chExt cx="458934" cy="78581"/>
              </a:xfrm>
            </p:grpSpPr>
            <p:sp>
              <p:nvSpPr>
                <p:cNvPr id="1025" name="Arc 1024">
                  <a:extLst>
                    <a:ext uri="{FF2B5EF4-FFF2-40B4-BE49-F238E27FC236}">
                      <a16:creationId xmlns:a16="http://schemas.microsoft.com/office/drawing/2014/main" id="{D5FD33B7-13CA-7388-B85E-4A8B447585A9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027" name="Arc 1026">
                  <a:extLst>
                    <a:ext uri="{FF2B5EF4-FFF2-40B4-BE49-F238E27FC236}">
                      <a16:creationId xmlns:a16="http://schemas.microsoft.com/office/drawing/2014/main" id="{0C14812E-1141-9D9A-061A-2C86BB504851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sp>
            <p:nvSpPr>
              <p:cNvPr id="48" name="Arc 47">
                <a:extLst>
                  <a:ext uri="{FF2B5EF4-FFF2-40B4-BE49-F238E27FC236}">
                    <a16:creationId xmlns:a16="http://schemas.microsoft.com/office/drawing/2014/main" id="{00A65D20-2B9F-0E3A-9580-A44444DAB6F4}"/>
                  </a:ext>
                </a:extLst>
              </p:cNvPr>
              <p:cNvSpPr/>
              <p:nvPr/>
            </p:nvSpPr>
            <p:spPr>
              <a:xfrm flipV="1">
                <a:off x="6186814" y="2969355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49" name="Arc 48">
                <a:extLst>
                  <a:ext uri="{FF2B5EF4-FFF2-40B4-BE49-F238E27FC236}">
                    <a16:creationId xmlns:a16="http://schemas.microsoft.com/office/drawing/2014/main" id="{99D9A585-52C2-364A-EA05-850315BE9D67}"/>
                  </a:ext>
                </a:extLst>
              </p:cNvPr>
              <p:cNvSpPr/>
              <p:nvPr/>
            </p:nvSpPr>
            <p:spPr>
              <a:xfrm flipH="1">
                <a:off x="6417148" y="2973494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F7DA251-4E45-012E-6580-38CE06DB0731}"/>
                  </a:ext>
                </a:extLst>
              </p:cNvPr>
              <p:cNvCxnSpPr>
                <a:stCxn id="60" idx="0"/>
                <a:endCxn id="1025" idx="0"/>
              </p:cNvCxnSpPr>
              <p:nvPr/>
            </p:nvCxnSpPr>
            <p:spPr>
              <a:xfrm flipV="1">
                <a:off x="3766783" y="2843927"/>
                <a:ext cx="2534329" cy="6207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9C68C48C-5065-2E07-0BC8-43D98E34BD6E}"/>
                  </a:ext>
                </a:extLst>
              </p:cNvPr>
              <p:cNvCxnSpPr/>
              <p:nvPr/>
            </p:nvCxnSpPr>
            <p:spPr>
              <a:xfrm>
                <a:off x="3756903" y="3039107"/>
                <a:ext cx="2554558" cy="60845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AFF5863-2566-ED8B-EFE1-24C03C4A7972}"/>
                  </a:ext>
                </a:extLst>
              </p:cNvPr>
              <p:cNvGrpSpPr/>
              <p:nvPr/>
            </p:nvGrpSpPr>
            <p:grpSpPr>
              <a:xfrm>
                <a:off x="3422149" y="2970271"/>
                <a:ext cx="458934" cy="70692"/>
                <a:chOff x="2209800" y="2207419"/>
                <a:chExt cx="458934" cy="78581"/>
              </a:xfrm>
            </p:grpSpPr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90D34013-24B5-0541-8ECC-1839D90AD3E7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4" name="Arc 1023">
                  <a:extLst>
                    <a:ext uri="{FF2B5EF4-FFF2-40B4-BE49-F238E27FC236}">
                      <a16:creationId xmlns:a16="http://schemas.microsoft.com/office/drawing/2014/main" id="{EFF588F7-A9DA-2865-99F8-6833C5C0D6CE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7848AD0-3E09-D5A8-B2E3-054493FA57EB}"/>
                  </a:ext>
                </a:extLst>
              </p:cNvPr>
              <p:cNvSpPr/>
              <p:nvPr/>
            </p:nvSpPr>
            <p:spPr>
              <a:xfrm>
                <a:off x="3581067" y="2940281"/>
                <a:ext cx="353052" cy="66407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D4420011-7C37-7DBB-A70E-86F7FD34B27E}"/>
                  </a:ext>
                </a:extLst>
              </p:cNvPr>
              <p:cNvGrpSpPr/>
              <p:nvPr/>
            </p:nvGrpSpPr>
            <p:grpSpPr>
              <a:xfrm>
                <a:off x="3422149" y="2903864"/>
                <a:ext cx="458934" cy="70692"/>
                <a:chOff x="2209800" y="2133601"/>
                <a:chExt cx="458934" cy="78581"/>
              </a:xfrm>
            </p:grpSpPr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B2CC82BB-44FB-3684-702C-288882F1B68D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40523CA2-1930-3F5B-5976-06E898CEB64E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67FDE025-4E06-BE32-0C86-6814B8DEBD19}"/>
                  </a:ext>
                </a:extLst>
              </p:cNvPr>
              <p:cNvGrpSpPr/>
              <p:nvPr/>
            </p:nvGrpSpPr>
            <p:grpSpPr>
              <a:xfrm flipV="1">
                <a:off x="3422147" y="2970910"/>
                <a:ext cx="458934" cy="70692"/>
                <a:chOff x="2209800" y="2133601"/>
                <a:chExt cx="458934" cy="78581"/>
              </a:xfrm>
            </p:grpSpPr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14622216-FB81-A65C-6235-45166854BFEF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99C4024B-C1C7-A54D-E33E-642627DCB6C8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7C142D71-3A71-C89A-8226-A484542FFEA5}"/>
                  </a:ext>
                </a:extLst>
              </p:cNvPr>
              <p:cNvSpPr/>
              <p:nvPr/>
            </p:nvSpPr>
            <p:spPr>
              <a:xfrm rot="16200000" flipH="1">
                <a:off x="4901236" y="1700833"/>
                <a:ext cx="259986" cy="2548649"/>
              </a:xfrm>
              <a:prstGeom prst="trapezoid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0" name="Group 1029">
              <a:extLst>
                <a:ext uri="{FF2B5EF4-FFF2-40B4-BE49-F238E27FC236}">
                  <a16:creationId xmlns:a16="http://schemas.microsoft.com/office/drawing/2014/main" id="{72B4933E-5D3D-D38B-86D0-A3F4CA929C9E}"/>
                </a:ext>
              </a:extLst>
            </p:cNvPr>
            <p:cNvGrpSpPr/>
            <p:nvPr/>
          </p:nvGrpSpPr>
          <p:grpSpPr>
            <a:xfrm flipH="1">
              <a:off x="6166365" y="2585952"/>
              <a:ext cx="458934" cy="136614"/>
              <a:chOff x="2209800" y="2207419"/>
              <a:chExt cx="458934" cy="78581"/>
            </a:xfrm>
          </p:grpSpPr>
          <p:sp>
            <p:nvSpPr>
              <p:cNvPr id="1031" name="Arc 1030">
                <a:extLst>
                  <a:ext uri="{FF2B5EF4-FFF2-40B4-BE49-F238E27FC236}">
                    <a16:creationId xmlns:a16="http://schemas.microsoft.com/office/drawing/2014/main" id="{413D0E84-1D04-E475-E53A-12C39B5E529A}"/>
                  </a:ext>
                </a:extLst>
              </p:cNvPr>
              <p:cNvSpPr/>
              <p:nvPr/>
            </p:nvSpPr>
            <p:spPr>
              <a:xfrm>
                <a:off x="2209800" y="2209800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2" name="Arc 1031">
                <a:extLst>
                  <a:ext uri="{FF2B5EF4-FFF2-40B4-BE49-F238E27FC236}">
                    <a16:creationId xmlns:a16="http://schemas.microsoft.com/office/drawing/2014/main" id="{EE111F16-5230-4FD1-6734-BE8E43623EEF}"/>
                  </a:ext>
                </a:extLst>
              </p:cNvPr>
              <p:cNvSpPr/>
              <p:nvPr/>
            </p:nvSpPr>
            <p:spPr>
              <a:xfrm flipH="1" flipV="1">
                <a:off x="2440134" y="2207419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5DE8CD7C-9F69-BADA-C8EF-1F2A701779EE}"/>
                </a:ext>
              </a:extLst>
            </p:cNvPr>
            <p:cNvSpPr/>
            <p:nvPr/>
          </p:nvSpPr>
          <p:spPr>
            <a:xfrm flipH="1">
              <a:off x="6113329" y="2527995"/>
              <a:ext cx="353052" cy="128333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4" name="Group 1033">
              <a:extLst>
                <a:ext uri="{FF2B5EF4-FFF2-40B4-BE49-F238E27FC236}">
                  <a16:creationId xmlns:a16="http://schemas.microsoft.com/office/drawing/2014/main" id="{73ADF342-02D3-CA85-93F8-517D076C93A5}"/>
                </a:ext>
              </a:extLst>
            </p:cNvPr>
            <p:cNvGrpSpPr/>
            <p:nvPr/>
          </p:nvGrpSpPr>
          <p:grpSpPr>
            <a:xfrm flipH="1">
              <a:off x="6166365" y="2457619"/>
              <a:ext cx="458934" cy="136614"/>
              <a:chOff x="2209800" y="2133601"/>
              <a:chExt cx="458934" cy="78581"/>
            </a:xfrm>
          </p:grpSpPr>
          <p:sp>
            <p:nvSpPr>
              <p:cNvPr id="1035" name="Arc 1034">
                <a:extLst>
                  <a:ext uri="{FF2B5EF4-FFF2-40B4-BE49-F238E27FC236}">
                    <a16:creationId xmlns:a16="http://schemas.microsoft.com/office/drawing/2014/main" id="{299E2A4B-ECF4-4EE7-A132-E4A6693E553A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036" name="Arc 1035">
                <a:extLst>
                  <a:ext uri="{FF2B5EF4-FFF2-40B4-BE49-F238E27FC236}">
                    <a16:creationId xmlns:a16="http://schemas.microsoft.com/office/drawing/2014/main" id="{A7AB7A3B-D1C2-E505-17A9-58ADB00ACED8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1037" name="Group 1036">
              <a:extLst>
                <a:ext uri="{FF2B5EF4-FFF2-40B4-BE49-F238E27FC236}">
                  <a16:creationId xmlns:a16="http://schemas.microsoft.com/office/drawing/2014/main" id="{5D4C2B5C-4362-D255-C270-9D284B204B2E}"/>
                </a:ext>
              </a:extLst>
            </p:cNvPr>
            <p:cNvGrpSpPr/>
            <p:nvPr/>
          </p:nvGrpSpPr>
          <p:grpSpPr>
            <a:xfrm flipH="1" flipV="1">
              <a:off x="6166367" y="2587186"/>
              <a:ext cx="458934" cy="136614"/>
              <a:chOff x="2209800" y="2133601"/>
              <a:chExt cx="458934" cy="78581"/>
            </a:xfrm>
          </p:grpSpPr>
          <p:sp>
            <p:nvSpPr>
              <p:cNvPr id="1038" name="Arc 1037">
                <a:extLst>
                  <a:ext uri="{FF2B5EF4-FFF2-40B4-BE49-F238E27FC236}">
                    <a16:creationId xmlns:a16="http://schemas.microsoft.com/office/drawing/2014/main" id="{501B58CC-B029-A1F7-3183-18C6791C48AE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039" name="Arc 1038">
                <a:extLst>
                  <a:ext uri="{FF2B5EF4-FFF2-40B4-BE49-F238E27FC236}">
                    <a16:creationId xmlns:a16="http://schemas.microsoft.com/office/drawing/2014/main" id="{1319A7A6-41DD-7B86-B140-4995E420958E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cxnSp>
          <p:nvCxnSpPr>
            <p:cNvPr id="1040" name="Straight Connector 1039">
              <a:extLst>
                <a:ext uri="{FF2B5EF4-FFF2-40B4-BE49-F238E27FC236}">
                  <a16:creationId xmlns:a16="http://schemas.microsoft.com/office/drawing/2014/main" id="{F5A66319-AC75-B8D5-CC2D-1B3F05AB4FA2}"/>
                </a:ext>
              </a:extLst>
            </p:cNvPr>
            <p:cNvCxnSpPr>
              <a:stCxn id="1050" idx="0"/>
              <a:endCxn id="1035" idx="0"/>
            </p:cNvCxnSpPr>
            <p:nvPr/>
          </p:nvCxnSpPr>
          <p:spPr>
            <a:xfrm flipV="1">
              <a:off x="3746336" y="2461758"/>
              <a:ext cx="2534329" cy="62079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>
              <a:extLst>
                <a:ext uri="{FF2B5EF4-FFF2-40B4-BE49-F238E27FC236}">
                  <a16:creationId xmlns:a16="http://schemas.microsoft.com/office/drawing/2014/main" id="{09309CFF-3463-36FE-854A-6B7EC8788CE0}"/>
                </a:ext>
              </a:extLst>
            </p:cNvPr>
            <p:cNvCxnSpPr/>
            <p:nvPr/>
          </p:nvCxnSpPr>
          <p:spPr>
            <a:xfrm>
              <a:off x="3736456" y="2656938"/>
              <a:ext cx="2554558" cy="608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2" name="Group 1041">
              <a:extLst>
                <a:ext uri="{FF2B5EF4-FFF2-40B4-BE49-F238E27FC236}">
                  <a16:creationId xmlns:a16="http://schemas.microsoft.com/office/drawing/2014/main" id="{0FDF0C26-C369-7DC7-4015-71F7928AAF10}"/>
                </a:ext>
              </a:extLst>
            </p:cNvPr>
            <p:cNvGrpSpPr/>
            <p:nvPr/>
          </p:nvGrpSpPr>
          <p:grpSpPr>
            <a:xfrm>
              <a:off x="3401700" y="2521695"/>
              <a:ext cx="511972" cy="137738"/>
              <a:chOff x="3401700" y="2521695"/>
              <a:chExt cx="511972" cy="137738"/>
            </a:xfrm>
          </p:grpSpPr>
          <p:sp>
            <p:nvSpPr>
              <p:cNvPr id="1043" name="Rectangle 1042">
                <a:extLst>
                  <a:ext uri="{FF2B5EF4-FFF2-40B4-BE49-F238E27FC236}">
                    <a16:creationId xmlns:a16="http://schemas.microsoft.com/office/drawing/2014/main" id="{6BDAAEE9-7492-8C0E-5E7D-54DA9BA580DB}"/>
                  </a:ext>
                </a:extLst>
              </p:cNvPr>
              <p:cNvSpPr/>
              <p:nvPr/>
            </p:nvSpPr>
            <p:spPr>
              <a:xfrm>
                <a:off x="3560620" y="2558112"/>
                <a:ext cx="353052" cy="66407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44" name="Group 1043">
                <a:extLst>
                  <a:ext uri="{FF2B5EF4-FFF2-40B4-BE49-F238E27FC236}">
                    <a16:creationId xmlns:a16="http://schemas.microsoft.com/office/drawing/2014/main" id="{B3E30AB7-12A6-2504-49AD-68EB32872802}"/>
                  </a:ext>
                </a:extLst>
              </p:cNvPr>
              <p:cNvGrpSpPr/>
              <p:nvPr/>
            </p:nvGrpSpPr>
            <p:grpSpPr>
              <a:xfrm>
                <a:off x="3401700" y="2521695"/>
                <a:ext cx="458936" cy="137738"/>
                <a:chOff x="3401700" y="2521695"/>
                <a:chExt cx="458936" cy="137738"/>
              </a:xfrm>
            </p:grpSpPr>
            <p:grpSp>
              <p:nvGrpSpPr>
                <p:cNvPr id="1045" name="Group 1044">
                  <a:extLst>
                    <a:ext uri="{FF2B5EF4-FFF2-40B4-BE49-F238E27FC236}">
                      <a16:creationId xmlns:a16="http://schemas.microsoft.com/office/drawing/2014/main" id="{F2647A8A-A4CF-D0D5-3ED5-A7434661E3AB}"/>
                    </a:ext>
                  </a:extLst>
                </p:cNvPr>
                <p:cNvGrpSpPr/>
                <p:nvPr/>
              </p:nvGrpSpPr>
              <p:grpSpPr>
                <a:xfrm>
                  <a:off x="3401702" y="2588102"/>
                  <a:ext cx="458934" cy="70692"/>
                  <a:chOff x="2209800" y="2207419"/>
                  <a:chExt cx="458934" cy="78581"/>
                </a:xfrm>
              </p:grpSpPr>
              <p:sp>
                <p:nvSpPr>
                  <p:cNvPr id="1052" name="Arc 1051">
                    <a:extLst>
                      <a:ext uri="{FF2B5EF4-FFF2-40B4-BE49-F238E27FC236}">
                        <a16:creationId xmlns:a16="http://schemas.microsoft.com/office/drawing/2014/main" id="{DEF391F3-8B9A-B46D-11E8-2EC226AD1D18}"/>
                      </a:ext>
                    </a:extLst>
                  </p:cNvPr>
                  <p:cNvSpPr/>
                  <p:nvPr/>
                </p:nvSpPr>
                <p:spPr>
                  <a:xfrm>
                    <a:off x="2209800" y="2209800"/>
                    <a:ext cx="228600" cy="7620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3" name="Arc 1052">
                    <a:extLst>
                      <a:ext uri="{FF2B5EF4-FFF2-40B4-BE49-F238E27FC236}">
                        <a16:creationId xmlns:a16="http://schemas.microsoft.com/office/drawing/2014/main" id="{4524CC6C-9D99-7C18-20DD-E607ACFFA061}"/>
                      </a:ext>
                    </a:extLst>
                  </p:cNvPr>
                  <p:cNvSpPr/>
                  <p:nvPr/>
                </p:nvSpPr>
                <p:spPr>
                  <a:xfrm flipH="1" flipV="1">
                    <a:off x="2440134" y="2207419"/>
                    <a:ext cx="228600" cy="7620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46" name="Group 1045">
                  <a:extLst>
                    <a:ext uri="{FF2B5EF4-FFF2-40B4-BE49-F238E27FC236}">
                      <a16:creationId xmlns:a16="http://schemas.microsoft.com/office/drawing/2014/main" id="{A563A956-FF22-5512-A0A7-583EC625AE14}"/>
                    </a:ext>
                  </a:extLst>
                </p:cNvPr>
                <p:cNvGrpSpPr/>
                <p:nvPr/>
              </p:nvGrpSpPr>
              <p:grpSpPr>
                <a:xfrm>
                  <a:off x="3401702" y="2521695"/>
                  <a:ext cx="458934" cy="70692"/>
                  <a:chOff x="2209800" y="2133601"/>
                  <a:chExt cx="458934" cy="78581"/>
                </a:xfrm>
              </p:grpSpPr>
              <p:sp>
                <p:nvSpPr>
                  <p:cNvPr id="1050" name="Arc 1049">
                    <a:extLst>
                      <a:ext uri="{FF2B5EF4-FFF2-40B4-BE49-F238E27FC236}">
                        <a16:creationId xmlns:a16="http://schemas.microsoft.com/office/drawing/2014/main" id="{B59EAA0C-6580-DD10-6D3D-1CC25799A0E1}"/>
                      </a:ext>
                    </a:extLst>
                  </p:cNvPr>
                  <p:cNvSpPr/>
                  <p:nvPr/>
                </p:nvSpPr>
                <p:spPr>
                  <a:xfrm flipH="1">
                    <a:off x="2440134" y="2135982"/>
                    <a:ext cx="228600" cy="76200"/>
                  </a:xfrm>
                  <a:prstGeom prst="arc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  <p:sp>
                <p:nvSpPr>
                  <p:cNvPr id="1051" name="Arc 1050">
                    <a:extLst>
                      <a:ext uri="{FF2B5EF4-FFF2-40B4-BE49-F238E27FC236}">
                        <a16:creationId xmlns:a16="http://schemas.microsoft.com/office/drawing/2014/main" id="{100AE8A9-BBDF-B09F-1D2F-8E63CC0B3E77}"/>
                      </a:ext>
                    </a:extLst>
                  </p:cNvPr>
                  <p:cNvSpPr/>
                  <p:nvPr/>
                </p:nvSpPr>
                <p:spPr>
                  <a:xfrm flipV="1">
                    <a:off x="2209800" y="2133601"/>
                    <a:ext cx="228600" cy="76200"/>
                  </a:xfrm>
                  <a:prstGeom prst="arc">
                    <a:avLst/>
                  </a:prstGeom>
                  <a:solidFill>
                    <a:schemeClr val="bg1"/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</p:grpSp>
            <p:grpSp>
              <p:nvGrpSpPr>
                <p:cNvPr id="1047" name="Group 1046">
                  <a:extLst>
                    <a:ext uri="{FF2B5EF4-FFF2-40B4-BE49-F238E27FC236}">
                      <a16:creationId xmlns:a16="http://schemas.microsoft.com/office/drawing/2014/main" id="{F5872B55-C4AF-9590-53F2-D0E9720BC6E0}"/>
                    </a:ext>
                  </a:extLst>
                </p:cNvPr>
                <p:cNvGrpSpPr/>
                <p:nvPr/>
              </p:nvGrpSpPr>
              <p:grpSpPr>
                <a:xfrm flipV="1">
                  <a:off x="3401700" y="2588741"/>
                  <a:ext cx="458934" cy="70692"/>
                  <a:chOff x="2209800" y="2133601"/>
                  <a:chExt cx="458934" cy="78581"/>
                </a:xfrm>
              </p:grpSpPr>
              <p:sp>
                <p:nvSpPr>
                  <p:cNvPr id="1048" name="Arc 1047">
                    <a:extLst>
                      <a:ext uri="{FF2B5EF4-FFF2-40B4-BE49-F238E27FC236}">
                        <a16:creationId xmlns:a16="http://schemas.microsoft.com/office/drawing/2014/main" id="{68A9C0ED-FE56-E8F9-6992-9A14456B42F6}"/>
                      </a:ext>
                    </a:extLst>
                  </p:cNvPr>
                  <p:cNvSpPr/>
                  <p:nvPr/>
                </p:nvSpPr>
                <p:spPr>
                  <a:xfrm flipH="1">
                    <a:off x="2440134" y="2135982"/>
                    <a:ext cx="228600" cy="76200"/>
                  </a:xfrm>
                  <a:prstGeom prst="arc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  <p:sp>
                <p:nvSpPr>
                  <p:cNvPr id="1049" name="Arc 1048">
                    <a:extLst>
                      <a:ext uri="{FF2B5EF4-FFF2-40B4-BE49-F238E27FC236}">
                        <a16:creationId xmlns:a16="http://schemas.microsoft.com/office/drawing/2014/main" id="{52205C5D-CAAA-33E6-08DA-10A9610D11A8}"/>
                      </a:ext>
                    </a:extLst>
                  </p:cNvPr>
                  <p:cNvSpPr/>
                  <p:nvPr/>
                </p:nvSpPr>
                <p:spPr>
                  <a:xfrm flipV="1">
                    <a:off x="2209800" y="2133601"/>
                    <a:ext cx="228600" cy="76200"/>
                  </a:xfrm>
                  <a:prstGeom prst="arc">
                    <a:avLst/>
                  </a:prstGeom>
                  <a:solidFill>
                    <a:schemeClr val="bg1"/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</p:grpSp>
          </p:grpSp>
        </p:grpSp>
        <p:sp>
          <p:nvSpPr>
            <p:cNvPr id="1054" name="Trapezoid 1053">
              <a:extLst>
                <a:ext uri="{FF2B5EF4-FFF2-40B4-BE49-F238E27FC236}">
                  <a16:creationId xmlns:a16="http://schemas.microsoft.com/office/drawing/2014/main" id="{A0A57A5A-31AD-5F46-EB29-6C929B95FA3E}"/>
                </a:ext>
              </a:extLst>
            </p:cNvPr>
            <p:cNvSpPr/>
            <p:nvPr/>
          </p:nvSpPr>
          <p:spPr>
            <a:xfrm rot="16200000" flipH="1">
              <a:off x="4891226" y="1312415"/>
              <a:ext cx="250033" cy="2559570"/>
            </a:xfrm>
            <a:prstGeom prst="trapezoid">
              <a:avLst/>
            </a:prstGeom>
            <a:solidFill>
              <a:srgbClr val="AFABAB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5" name="Group 1054">
              <a:extLst>
                <a:ext uri="{FF2B5EF4-FFF2-40B4-BE49-F238E27FC236}">
                  <a16:creationId xmlns:a16="http://schemas.microsoft.com/office/drawing/2014/main" id="{C55D17ED-6FAC-2444-A1B3-53BEB2BCEBB8}"/>
                </a:ext>
              </a:extLst>
            </p:cNvPr>
            <p:cNvGrpSpPr/>
            <p:nvPr/>
          </p:nvGrpSpPr>
          <p:grpSpPr>
            <a:xfrm>
              <a:off x="3441018" y="3602588"/>
              <a:ext cx="3185193" cy="264548"/>
              <a:chOff x="3441018" y="2460621"/>
              <a:chExt cx="3185193" cy="264548"/>
            </a:xfrm>
          </p:grpSpPr>
          <p:cxnSp>
            <p:nvCxnSpPr>
              <p:cNvPr id="1056" name="Straight Connector 1055">
                <a:extLst>
                  <a:ext uri="{FF2B5EF4-FFF2-40B4-BE49-F238E27FC236}">
                    <a16:creationId xmlns:a16="http://schemas.microsoft.com/office/drawing/2014/main" id="{61B07DB7-4C50-D869-4EA3-8D82A7088006}"/>
                  </a:ext>
                </a:extLst>
              </p:cNvPr>
              <p:cNvCxnSpPr/>
              <p:nvPr/>
            </p:nvCxnSpPr>
            <p:spPr>
              <a:xfrm>
                <a:off x="3785652" y="2696503"/>
                <a:ext cx="1232612" cy="28666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7" name="Group 1056">
                <a:extLst>
                  <a:ext uri="{FF2B5EF4-FFF2-40B4-BE49-F238E27FC236}">
                    <a16:creationId xmlns:a16="http://schemas.microsoft.com/office/drawing/2014/main" id="{24EEF179-B640-D5B8-4C53-81666007C33F}"/>
                  </a:ext>
                </a:extLst>
              </p:cNvPr>
              <p:cNvGrpSpPr/>
              <p:nvPr/>
            </p:nvGrpSpPr>
            <p:grpSpPr>
              <a:xfrm flipH="1">
                <a:off x="6167275" y="2587232"/>
                <a:ext cx="458934" cy="107204"/>
                <a:chOff x="2209800" y="2207419"/>
                <a:chExt cx="458934" cy="78581"/>
              </a:xfrm>
            </p:grpSpPr>
            <p:sp>
              <p:nvSpPr>
                <p:cNvPr id="1081" name="Arc 1080">
                  <a:extLst>
                    <a:ext uri="{FF2B5EF4-FFF2-40B4-BE49-F238E27FC236}">
                      <a16:creationId xmlns:a16="http://schemas.microsoft.com/office/drawing/2014/main" id="{5634924C-23D2-7227-C061-2A8EE3AC1833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2" name="Arc 1081">
                  <a:extLst>
                    <a:ext uri="{FF2B5EF4-FFF2-40B4-BE49-F238E27FC236}">
                      <a16:creationId xmlns:a16="http://schemas.microsoft.com/office/drawing/2014/main" id="{E9E26453-9511-0C5D-3AB8-938749AE6522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58" name="Rectangle 1057">
                <a:extLst>
                  <a:ext uri="{FF2B5EF4-FFF2-40B4-BE49-F238E27FC236}">
                    <a16:creationId xmlns:a16="http://schemas.microsoft.com/office/drawing/2014/main" id="{65D21294-2A4E-383D-22EE-C02D225874DA}"/>
                  </a:ext>
                </a:extLst>
              </p:cNvPr>
              <p:cNvSpPr/>
              <p:nvPr/>
            </p:nvSpPr>
            <p:spPr>
              <a:xfrm flipH="1">
                <a:off x="6114239" y="2541752"/>
                <a:ext cx="353052" cy="100706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9" name="Group 1058">
                <a:extLst>
                  <a:ext uri="{FF2B5EF4-FFF2-40B4-BE49-F238E27FC236}">
                    <a16:creationId xmlns:a16="http://schemas.microsoft.com/office/drawing/2014/main" id="{B4763891-EA34-11F6-D0AF-81A391C9E0D5}"/>
                  </a:ext>
                </a:extLst>
              </p:cNvPr>
              <p:cNvGrpSpPr/>
              <p:nvPr/>
            </p:nvGrpSpPr>
            <p:grpSpPr>
              <a:xfrm flipH="1">
                <a:off x="6167275" y="2486526"/>
                <a:ext cx="458934" cy="107204"/>
                <a:chOff x="2209800" y="2133601"/>
                <a:chExt cx="458934" cy="78581"/>
              </a:xfrm>
            </p:grpSpPr>
            <p:sp>
              <p:nvSpPr>
                <p:cNvPr id="1079" name="Arc 1078">
                  <a:extLst>
                    <a:ext uri="{FF2B5EF4-FFF2-40B4-BE49-F238E27FC236}">
                      <a16:creationId xmlns:a16="http://schemas.microsoft.com/office/drawing/2014/main" id="{B024FC32-E0B4-099B-6092-2FBC8E2AAB6B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0" name="Arc 1079">
                  <a:extLst>
                    <a:ext uri="{FF2B5EF4-FFF2-40B4-BE49-F238E27FC236}">
                      <a16:creationId xmlns:a16="http://schemas.microsoft.com/office/drawing/2014/main" id="{3313E69D-9C80-562F-ABD1-8D59E5B273AA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60" name="Group 1059">
                <a:extLst>
                  <a:ext uri="{FF2B5EF4-FFF2-40B4-BE49-F238E27FC236}">
                    <a16:creationId xmlns:a16="http://schemas.microsoft.com/office/drawing/2014/main" id="{218A5D4C-D981-7ECB-DEA7-F19C65A70CFD}"/>
                  </a:ext>
                </a:extLst>
              </p:cNvPr>
              <p:cNvGrpSpPr/>
              <p:nvPr/>
            </p:nvGrpSpPr>
            <p:grpSpPr>
              <a:xfrm flipH="1" flipV="1">
                <a:off x="6167277" y="2588200"/>
                <a:ext cx="458934" cy="107204"/>
                <a:chOff x="2209800" y="2133601"/>
                <a:chExt cx="458934" cy="78581"/>
              </a:xfrm>
            </p:grpSpPr>
            <p:sp>
              <p:nvSpPr>
                <p:cNvPr id="1077" name="Arc 1076">
                  <a:extLst>
                    <a:ext uri="{FF2B5EF4-FFF2-40B4-BE49-F238E27FC236}">
                      <a16:creationId xmlns:a16="http://schemas.microsoft.com/office/drawing/2014/main" id="{FC5F7892-BA06-8AFB-084B-81199C7E47DF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8" name="Arc 1077">
                  <a:extLst>
                    <a:ext uri="{FF2B5EF4-FFF2-40B4-BE49-F238E27FC236}">
                      <a16:creationId xmlns:a16="http://schemas.microsoft.com/office/drawing/2014/main" id="{B9CA2D71-BA5E-9323-EB51-ED9FE6929136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61" name="Group 1060">
                <a:extLst>
                  <a:ext uri="{FF2B5EF4-FFF2-40B4-BE49-F238E27FC236}">
                    <a16:creationId xmlns:a16="http://schemas.microsoft.com/office/drawing/2014/main" id="{C3F5F3E8-8FEB-0D4F-3736-7726834AD38E}"/>
                  </a:ext>
                </a:extLst>
              </p:cNvPr>
              <p:cNvGrpSpPr/>
              <p:nvPr/>
            </p:nvGrpSpPr>
            <p:grpSpPr>
              <a:xfrm>
                <a:off x="3756903" y="2462793"/>
                <a:ext cx="2536787" cy="261563"/>
                <a:chOff x="6825577" y="2466321"/>
                <a:chExt cx="2369050" cy="261563"/>
              </a:xfrm>
            </p:grpSpPr>
            <p:sp>
              <p:nvSpPr>
                <p:cNvPr id="1075" name="Trapezoid 1074">
                  <a:extLst>
                    <a:ext uri="{FF2B5EF4-FFF2-40B4-BE49-F238E27FC236}">
                      <a16:creationId xmlns:a16="http://schemas.microsoft.com/office/drawing/2014/main" id="{A326F6C8-D2C0-00D1-3309-D96A44739E0F}"/>
                    </a:ext>
                  </a:extLst>
                </p:cNvPr>
                <p:cNvSpPr/>
                <p:nvPr/>
              </p:nvSpPr>
              <p:spPr>
                <a:xfrm rot="16200000" flipH="1">
                  <a:off x="7289016" y="2005663"/>
                  <a:ext cx="258782" cy="1185660"/>
                </a:xfrm>
                <a:prstGeom prst="trapezoid">
                  <a:avLst>
                    <a:gd name="adj" fmla="val 11195"/>
                  </a:avLst>
                </a:prstGeom>
                <a:solidFill>
                  <a:srgbClr val="AFAB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6" name="Trapezoid 1075">
                  <a:extLst>
                    <a:ext uri="{FF2B5EF4-FFF2-40B4-BE49-F238E27FC236}">
                      <a16:creationId xmlns:a16="http://schemas.microsoft.com/office/drawing/2014/main" id="{5D8AD46D-5E2D-6C4D-92F9-43323DAC0385}"/>
                    </a:ext>
                  </a:extLst>
                </p:cNvPr>
                <p:cNvSpPr/>
                <p:nvPr/>
              </p:nvSpPr>
              <p:spPr>
                <a:xfrm rot="5400000">
                  <a:off x="8472406" y="2002882"/>
                  <a:ext cx="258782" cy="1185660"/>
                </a:xfrm>
                <a:prstGeom prst="trapezoid">
                  <a:avLst>
                    <a:gd name="adj" fmla="val 12116"/>
                  </a:avLst>
                </a:prstGeom>
                <a:solidFill>
                  <a:srgbClr val="AFAB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62" name="Group 1061">
                <a:extLst>
                  <a:ext uri="{FF2B5EF4-FFF2-40B4-BE49-F238E27FC236}">
                    <a16:creationId xmlns:a16="http://schemas.microsoft.com/office/drawing/2014/main" id="{50AD2178-3E6F-CABA-E6AA-BE95B0509008}"/>
                  </a:ext>
                </a:extLst>
              </p:cNvPr>
              <p:cNvGrpSpPr/>
              <p:nvPr/>
            </p:nvGrpSpPr>
            <p:grpSpPr>
              <a:xfrm>
                <a:off x="3441020" y="2588024"/>
                <a:ext cx="458934" cy="107204"/>
                <a:chOff x="2209800" y="2207419"/>
                <a:chExt cx="458934" cy="78581"/>
              </a:xfrm>
            </p:grpSpPr>
            <p:sp>
              <p:nvSpPr>
                <p:cNvPr id="1073" name="Arc 1072">
                  <a:extLst>
                    <a:ext uri="{FF2B5EF4-FFF2-40B4-BE49-F238E27FC236}">
                      <a16:creationId xmlns:a16="http://schemas.microsoft.com/office/drawing/2014/main" id="{8397D1EB-1EAF-1FE5-85E6-7EE377129A77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4" name="Arc 1073">
                  <a:extLst>
                    <a:ext uri="{FF2B5EF4-FFF2-40B4-BE49-F238E27FC236}">
                      <a16:creationId xmlns:a16="http://schemas.microsoft.com/office/drawing/2014/main" id="{65E6A71E-7495-AB93-D028-2D1C7FCF9065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3" name="Rectangle 1062">
                <a:extLst>
                  <a:ext uri="{FF2B5EF4-FFF2-40B4-BE49-F238E27FC236}">
                    <a16:creationId xmlns:a16="http://schemas.microsoft.com/office/drawing/2014/main" id="{DA60EF26-7E4F-31CE-FABE-AE929F6D803F}"/>
                  </a:ext>
                </a:extLst>
              </p:cNvPr>
              <p:cNvSpPr/>
              <p:nvPr/>
            </p:nvSpPr>
            <p:spPr>
              <a:xfrm>
                <a:off x="3599938" y="2542544"/>
                <a:ext cx="353052" cy="100706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64" name="Group 1063">
                <a:extLst>
                  <a:ext uri="{FF2B5EF4-FFF2-40B4-BE49-F238E27FC236}">
                    <a16:creationId xmlns:a16="http://schemas.microsoft.com/office/drawing/2014/main" id="{CE1C5572-29E6-4CFB-5313-7415E30B51AB}"/>
                  </a:ext>
                </a:extLst>
              </p:cNvPr>
              <p:cNvGrpSpPr/>
              <p:nvPr/>
            </p:nvGrpSpPr>
            <p:grpSpPr>
              <a:xfrm>
                <a:off x="3441020" y="2487318"/>
                <a:ext cx="458934" cy="107204"/>
                <a:chOff x="2209800" y="2133601"/>
                <a:chExt cx="458934" cy="78581"/>
              </a:xfrm>
            </p:grpSpPr>
            <p:sp>
              <p:nvSpPr>
                <p:cNvPr id="1071" name="Arc 1070">
                  <a:extLst>
                    <a:ext uri="{FF2B5EF4-FFF2-40B4-BE49-F238E27FC236}">
                      <a16:creationId xmlns:a16="http://schemas.microsoft.com/office/drawing/2014/main" id="{2DF3EA0F-CDFC-C043-C7CD-8332FBFFB671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072" name="Arc 1071">
                  <a:extLst>
                    <a:ext uri="{FF2B5EF4-FFF2-40B4-BE49-F238E27FC236}">
                      <a16:creationId xmlns:a16="http://schemas.microsoft.com/office/drawing/2014/main" id="{19C7EDC4-0D5F-F2E7-1285-6FDC9A8264AF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grpSp>
            <p:nvGrpSpPr>
              <p:cNvPr id="1065" name="Group 1064">
                <a:extLst>
                  <a:ext uri="{FF2B5EF4-FFF2-40B4-BE49-F238E27FC236}">
                    <a16:creationId xmlns:a16="http://schemas.microsoft.com/office/drawing/2014/main" id="{CA6E20D9-3F0D-6B47-43ED-07F0A562F2D5}"/>
                  </a:ext>
                </a:extLst>
              </p:cNvPr>
              <p:cNvGrpSpPr/>
              <p:nvPr/>
            </p:nvGrpSpPr>
            <p:grpSpPr>
              <a:xfrm flipV="1">
                <a:off x="3441018" y="2588992"/>
                <a:ext cx="458934" cy="107204"/>
                <a:chOff x="2209800" y="2133601"/>
                <a:chExt cx="458934" cy="78581"/>
              </a:xfrm>
            </p:grpSpPr>
            <p:sp>
              <p:nvSpPr>
                <p:cNvPr id="1069" name="Arc 1068">
                  <a:extLst>
                    <a:ext uri="{FF2B5EF4-FFF2-40B4-BE49-F238E27FC236}">
                      <a16:creationId xmlns:a16="http://schemas.microsoft.com/office/drawing/2014/main" id="{B0AAC280-59F4-74C8-9FBE-2D7E1D2FBC03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070" name="Arc 1069">
                  <a:extLst>
                    <a:ext uri="{FF2B5EF4-FFF2-40B4-BE49-F238E27FC236}">
                      <a16:creationId xmlns:a16="http://schemas.microsoft.com/office/drawing/2014/main" id="{048076F0-B03B-B6EE-2138-B99FA7D8D622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cxnSp>
            <p:nvCxnSpPr>
              <p:cNvPr id="1066" name="Straight Connector 1065">
                <a:extLst>
                  <a:ext uri="{FF2B5EF4-FFF2-40B4-BE49-F238E27FC236}">
                    <a16:creationId xmlns:a16="http://schemas.microsoft.com/office/drawing/2014/main" id="{194A56C5-565B-962A-6DA8-56BBDB171F00}"/>
                  </a:ext>
                </a:extLst>
              </p:cNvPr>
              <p:cNvCxnSpPr>
                <a:endCxn id="1079" idx="0"/>
              </p:cNvCxnSpPr>
              <p:nvPr/>
            </p:nvCxnSpPr>
            <p:spPr>
              <a:xfrm>
                <a:off x="5060912" y="2460869"/>
                <a:ext cx="1220663" cy="28905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7" name="Straight Connector 1066">
                <a:extLst>
                  <a:ext uri="{FF2B5EF4-FFF2-40B4-BE49-F238E27FC236}">
                    <a16:creationId xmlns:a16="http://schemas.microsoft.com/office/drawing/2014/main" id="{9BDA5B95-10DE-6819-C91E-31697230D587}"/>
                  </a:ext>
                </a:extLst>
              </p:cNvPr>
              <p:cNvCxnSpPr/>
              <p:nvPr/>
            </p:nvCxnSpPr>
            <p:spPr>
              <a:xfrm flipV="1">
                <a:off x="5018264" y="2692156"/>
                <a:ext cx="1263313" cy="31562"/>
              </a:xfrm>
              <a:prstGeom prst="line">
                <a:avLst/>
              </a:prstGeom>
              <a:ln w="952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8" name="Straight Connector 1067">
                <a:extLst>
                  <a:ext uri="{FF2B5EF4-FFF2-40B4-BE49-F238E27FC236}">
                    <a16:creationId xmlns:a16="http://schemas.microsoft.com/office/drawing/2014/main" id="{A75FBEDF-274B-C8F9-113C-7987F1C38743}"/>
                  </a:ext>
                </a:extLst>
              </p:cNvPr>
              <p:cNvCxnSpPr/>
              <p:nvPr/>
            </p:nvCxnSpPr>
            <p:spPr>
              <a:xfrm flipV="1">
                <a:off x="3786305" y="2460621"/>
                <a:ext cx="1272873" cy="2866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3" name="TextBox 1082">
              <a:extLst>
                <a:ext uri="{FF2B5EF4-FFF2-40B4-BE49-F238E27FC236}">
                  <a16:creationId xmlns:a16="http://schemas.microsoft.com/office/drawing/2014/main" id="{D2537342-FAFB-375E-7F1C-FA662612C96B}"/>
                </a:ext>
              </a:extLst>
            </p:cNvPr>
            <p:cNvSpPr txBox="1"/>
            <p:nvPr/>
          </p:nvSpPr>
          <p:spPr>
            <a:xfrm>
              <a:off x="2748402" y="5075290"/>
              <a:ext cx="4246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-400                 -200                 0                  200</a:t>
              </a:r>
            </a:p>
          </p:txBody>
        </p:sp>
        <p:grpSp>
          <p:nvGrpSpPr>
            <p:cNvPr id="1084" name="Group 1083">
              <a:extLst>
                <a:ext uri="{FF2B5EF4-FFF2-40B4-BE49-F238E27FC236}">
                  <a16:creationId xmlns:a16="http://schemas.microsoft.com/office/drawing/2014/main" id="{8428F1B4-D993-01B8-B634-57952180D6AB}"/>
                </a:ext>
              </a:extLst>
            </p:cNvPr>
            <p:cNvGrpSpPr/>
            <p:nvPr/>
          </p:nvGrpSpPr>
          <p:grpSpPr>
            <a:xfrm>
              <a:off x="3726642" y="3283150"/>
              <a:ext cx="458936" cy="137738"/>
              <a:chOff x="3726642" y="3665294"/>
              <a:chExt cx="458936" cy="137738"/>
            </a:xfrm>
          </p:grpSpPr>
          <p:sp>
            <p:nvSpPr>
              <p:cNvPr id="1085" name="Arc 1084">
                <a:extLst>
                  <a:ext uri="{FF2B5EF4-FFF2-40B4-BE49-F238E27FC236}">
                    <a16:creationId xmlns:a16="http://schemas.microsoft.com/office/drawing/2014/main" id="{209FD2E6-24DA-6623-3C87-BACF2D98B9ED}"/>
                  </a:ext>
                </a:extLst>
              </p:cNvPr>
              <p:cNvSpPr/>
              <p:nvPr/>
            </p:nvSpPr>
            <p:spPr>
              <a:xfrm>
                <a:off x="3726644" y="3733843"/>
                <a:ext cx="228600" cy="68550"/>
              </a:xfrm>
              <a:prstGeom prst="arc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6" name="Group 1085">
                <a:extLst>
                  <a:ext uri="{FF2B5EF4-FFF2-40B4-BE49-F238E27FC236}">
                    <a16:creationId xmlns:a16="http://schemas.microsoft.com/office/drawing/2014/main" id="{29AB6EDA-FA06-F93B-94EB-C3A7E303B85B}"/>
                  </a:ext>
                </a:extLst>
              </p:cNvPr>
              <p:cNvGrpSpPr/>
              <p:nvPr/>
            </p:nvGrpSpPr>
            <p:grpSpPr>
              <a:xfrm>
                <a:off x="3726644" y="3665294"/>
                <a:ext cx="458934" cy="70692"/>
                <a:chOff x="2209800" y="2133601"/>
                <a:chExt cx="458934" cy="78581"/>
              </a:xfrm>
            </p:grpSpPr>
            <p:sp>
              <p:nvSpPr>
                <p:cNvPr id="1090" name="Arc 1089">
                  <a:extLst>
                    <a:ext uri="{FF2B5EF4-FFF2-40B4-BE49-F238E27FC236}">
                      <a16:creationId xmlns:a16="http://schemas.microsoft.com/office/drawing/2014/main" id="{737FBA6E-45A0-B265-9CCD-A753CC0BC315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091" name="Arc 1090">
                  <a:extLst>
                    <a:ext uri="{FF2B5EF4-FFF2-40B4-BE49-F238E27FC236}">
                      <a16:creationId xmlns:a16="http://schemas.microsoft.com/office/drawing/2014/main" id="{74E20D1B-7371-47C3-018C-386DB270B48F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grpSp>
            <p:nvGrpSpPr>
              <p:cNvPr id="1087" name="Group 1086">
                <a:extLst>
                  <a:ext uri="{FF2B5EF4-FFF2-40B4-BE49-F238E27FC236}">
                    <a16:creationId xmlns:a16="http://schemas.microsoft.com/office/drawing/2014/main" id="{7FDB0E70-1E8E-50F9-3DFD-E84DBD2E918C}"/>
                  </a:ext>
                </a:extLst>
              </p:cNvPr>
              <p:cNvGrpSpPr/>
              <p:nvPr/>
            </p:nvGrpSpPr>
            <p:grpSpPr>
              <a:xfrm flipV="1">
                <a:off x="3726642" y="3732340"/>
                <a:ext cx="458934" cy="70692"/>
                <a:chOff x="2209800" y="2133601"/>
                <a:chExt cx="458934" cy="78581"/>
              </a:xfrm>
            </p:grpSpPr>
            <p:sp>
              <p:nvSpPr>
                <p:cNvPr id="1088" name="Arc 1087">
                  <a:extLst>
                    <a:ext uri="{FF2B5EF4-FFF2-40B4-BE49-F238E27FC236}">
                      <a16:creationId xmlns:a16="http://schemas.microsoft.com/office/drawing/2014/main" id="{F2FD46FC-DDB9-47D0-849B-0DAF926C3241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089" name="Arc 1088">
                  <a:extLst>
                    <a:ext uri="{FF2B5EF4-FFF2-40B4-BE49-F238E27FC236}">
                      <a16:creationId xmlns:a16="http://schemas.microsoft.com/office/drawing/2014/main" id="{900A92E9-DEC4-2391-CE95-46A0BC93A2EC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</p:grpSp>
        <p:sp>
          <p:nvSpPr>
            <p:cNvPr id="1092" name="Arc 1091">
              <a:extLst>
                <a:ext uri="{FF2B5EF4-FFF2-40B4-BE49-F238E27FC236}">
                  <a16:creationId xmlns:a16="http://schemas.microsoft.com/office/drawing/2014/main" id="{D161F517-A767-BB4A-F937-05222AC9643B}"/>
                </a:ext>
              </a:extLst>
            </p:cNvPr>
            <p:cNvSpPr/>
            <p:nvPr/>
          </p:nvSpPr>
          <p:spPr>
            <a:xfrm>
              <a:off x="4377325" y="2972175"/>
              <a:ext cx="228600" cy="132475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3" name="Arc 1092">
              <a:extLst>
                <a:ext uri="{FF2B5EF4-FFF2-40B4-BE49-F238E27FC236}">
                  <a16:creationId xmlns:a16="http://schemas.microsoft.com/office/drawing/2014/main" id="{86F0871C-0357-36EF-57CC-9D2EE8EAC805}"/>
                </a:ext>
              </a:extLst>
            </p:cNvPr>
            <p:cNvSpPr/>
            <p:nvPr/>
          </p:nvSpPr>
          <p:spPr>
            <a:xfrm flipH="1" flipV="1">
              <a:off x="4607659" y="2968036"/>
              <a:ext cx="228600" cy="132475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Rectangle 1093">
              <a:extLst>
                <a:ext uri="{FF2B5EF4-FFF2-40B4-BE49-F238E27FC236}">
                  <a16:creationId xmlns:a16="http://schemas.microsoft.com/office/drawing/2014/main" id="{31978C5E-A307-3D4D-A18B-32375FF200FB}"/>
                </a:ext>
              </a:extLst>
            </p:cNvPr>
            <p:cNvSpPr/>
            <p:nvPr/>
          </p:nvSpPr>
          <p:spPr>
            <a:xfrm>
              <a:off x="4536243" y="2910079"/>
              <a:ext cx="353052" cy="128333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Arc 1094">
              <a:extLst>
                <a:ext uri="{FF2B5EF4-FFF2-40B4-BE49-F238E27FC236}">
                  <a16:creationId xmlns:a16="http://schemas.microsoft.com/office/drawing/2014/main" id="{EDB3597C-42DE-8FC3-E7B6-DB673AD41389}"/>
                </a:ext>
              </a:extLst>
            </p:cNvPr>
            <p:cNvSpPr/>
            <p:nvPr/>
          </p:nvSpPr>
          <p:spPr>
            <a:xfrm flipH="1">
              <a:off x="4607659" y="2843842"/>
              <a:ext cx="228600" cy="132475"/>
            </a:xfrm>
            <a:prstGeom prst="arc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96" name="Arc 1095">
              <a:extLst>
                <a:ext uri="{FF2B5EF4-FFF2-40B4-BE49-F238E27FC236}">
                  <a16:creationId xmlns:a16="http://schemas.microsoft.com/office/drawing/2014/main" id="{377E029D-CB11-32FC-A222-5F930DF6A6E5}"/>
                </a:ext>
              </a:extLst>
            </p:cNvPr>
            <p:cNvSpPr/>
            <p:nvPr/>
          </p:nvSpPr>
          <p:spPr>
            <a:xfrm flipV="1">
              <a:off x="4377325" y="2839703"/>
              <a:ext cx="228600" cy="132475"/>
            </a:xfrm>
            <a:prstGeom prst="arc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97" name="Arc 1096">
              <a:extLst>
                <a:ext uri="{FF2B5EF4-FFF2-40B4-BE49-F238E27FC236}">
                  <a16:creationId xmlns:a16="http://schemas.microsoft.com/office/drawing/2014/main" id="{849077FD-7259-1804-FB4F-DE9695AD71A4}"/>
                </a:ext>
              </a:extLst>
            </p:cNvPr>
            <p:cNvSpPr/>
            <p:nvPr/>
          </p:nvSpPr>
          <p:spPr>
            <a:xfrm flipH="1" flipV="1">
              <a:off x="4607657" y="2969270"/>
              <a:ext cx="228600" cy="132475"/>
            </a:xfrm>
            <a:prstGeom prst="arc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98" name="Arc 1097">
              <a:extLst>
                <a:ext uri="{FF2B5EF4-FFF2-40B4-BE49-F238E27FC236}">
                  <a16:creationId xmlns:a16="http://schemas.microsoft.com/office/drawing/2014/main" id="{6B81AE29-664D-96D0-F655-D9D4606B8A2D}"/>
                </a:ext>
              </a:extLst>
            </p:cNvPr>
            <p:cNvSpPr/>
            <p:nvPr/>
          </p:nvSpPr>
          <p:spPr>
            <a:xfrm>
              <a:off x="4377323" y="2973409"/>
              <a:ext cx="228600" cy="132475"/>
            </a:xfrm>
            <a:prstGeom prst="arc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grpSp>
          <p:nvGrpSpPr>
            <p:cNvPr id="1099" name="Group 1098">
              <a:extLst>
                <a:ext uri="{FF2B5EF4-FFF2-40B4-BE49-F238E27FC236}">
                  <a16:creationId xmlns:a16="http://schemas.microsoft.com/office/drawing/2014/main" id="{F365C9C0-DEFC-524F-B50B-0BC9A5502191}"/>
                </a:ext>
              </a:extLst>
            </p:cNvPr>
            <p:cNvGrpSpPr/>
            <p:nvPr/>
          </p:nvGrpSpPr>
          <p:grpSpPr>
            <a:xfrm flipH="1">
              <a:off x="6186368" y="2970602"/>
              <a:ext cx="458934" cy="70692"/>
              <a:chOff x="2209800" y="2207419"/>
              <a:chExt cx="458934" cy="78581"/>
            </a:xfrm>
          </p:grpSpPr>
          <p:sp>
            <p:nvSpPr>
              <p:cNvPr id="1100" name="Arc 1099">
                <a:extLst>
                  <a:ext uri="{FF2B5EF4-FFF2-40B4-BE49-F238E27FC236}">
                    <a16:creationId xmlns:a16="http://schemas.microsoft.com/office/drawing/2014/main" id="{DD1DF0EE-3733-7B4C-3E13-F69819A3856D}"/>
                  </a:ext>
                </a:extLst>
              </p:cNvPr>
              <p:cNvSpPr/>
              <p:nvPr/>
            </p:nvSpPr>
            <p:spPr>
              <a:xfrm>
                <a:off x="2209800" y="2209800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1" name="Arc 1100">
                <a:extLst>
                  <a:ext uri="{FF2B5EF4-FFF2-40B4-BE49-F238E27FC236}">
                    <a16:creationId xmlns:a16="http://schemas.microsoft.com/office/drawing/2014/main" id="{F07CF349-4CCF-C83F-274F-5159949530C9}"/>
                  </a:ext>
                </a:extLst>
              </p:cNvPr>
              <p:cNvSpPr/>
              <p:nvPr/>
            </p:nvSpPr>
            <p:spPr>
              <a:xfrm flipH="1" flipV="1">
                <a:off x="2440134" y="2207419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02" name="Rectangle 1101">
              <a:extLst>
                <a:ext uri="{FF2B5EF4-FFF2-40B4-BE49-F238E27FC236}">
                  <a16:creationId xmlns:a16="http://schemas.microsoft.com/office/drawing/2014/main" id="{CF28D1E9-2172-7739-3F9C-78D17E60966A}"/>
                </a:ext>
              </a:extLst>
            </p:cNvPr>
            <p:cNvSpPr/>
            <p:nvPr/>
          </p:nvSpPr>
          <p:spPr>
            <a:xfrm flipH="1">
              <a:off x="6133332" y="2940612"/>
              <a:ext cx="353052" cy="66407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3" name="Group 1102">
              <a:extLst>
                <a:ext uri="{FF2B5EF4-FFF2-40B4-BE49-F238E27FC236}">
                  <a16:creationId xmlns:a16="http://schemas.microsoft.com/office/drawing/2014/main" id="{296C1E7D-E96D-C013-8A7F-AA566CE4F46D}"/>
                </a:ext>
              </a:extLst>
            </p:cNvPr>
            <p:cNvGrpSpPr/>
            <p:nvPr/>
          </p:nvGrpSpPr>
          <p:grpSpPr>
            <a:xfrm flipH="1">
              <a:off x="6186368" y="2904195"/>
              <a:ext cx="458934" cy="70692"/>
              <a:chOff x="2209800" y="2133601"/>
              <a:chExt cx="458934" cy="78581"/>
            </a:xfrm>
          </p:grpSpPr>
          <p:sp>
            <p:nvSpPr>
              <p:cNvPr id="1104" name="Arc 1103">
                <a:extLst>
                  <a:ext uri="{FF2B5EF4-FFF2-40B4-BE49-F238E27FC236}">
                    <a16:creationId xmlns:a16="http://schemas.microsoft.com/office/drawing/2014/main" id="{6F764E43-5035-A4B3-CC98-596FB8F93D7C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05" name="Arc 1104">
                <a:extLst>
                  <a:ext uri="{FF2B5EF4-FFF2-40B4-BE49-F238E27FC236}">
                    <a16:creationId xmlns:a16="http://schemas.microsoft.com/office/drawing/2014/main" id="{DF897D49-7807-63E4-6F47-BBC19CF873BA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1106" name="Group 1105">
              <a:extLst>
                <a:ext uri="{FF2B5EF4-FFF2-40B4-BE49-F238E27FC236}">
                  <a16:creationId xmlns:a16="http://schemas.microsoft.com/office/drawing/2014/main" id="{29DE76E7-6BF9-7B05-3B55-28C460814F19}"/>
                </a:ext>
              </a:extLst>
            </p:cNvPr>
            <p:cNvGrpSpPr/>
            <p:nvPr/>
          </p:nvGrpSpPr>
          <p:grpSpPr>
            <a:xfrm flipH="1" flipV="1">
              <a:off x="6186370" y="2971241"/>
              <a:ext cx="458934" cy="70692"/>
              <a:chOff x="2209800" y="2133601"/>
              <a:chExt cx="458934" cy="78581"/>
            </a:xfrm>
          </p:grpSpPr>
          <p:sp>
            <p:nvSpPr>
              <p:cNvPr id="1107" name="Arc 1106">
                <a:extLst>
                  <a:ext uri="{FF2B5EF4-FFF2-40B4-BE49-F238E27FC236}">
                    <a16:creationId xmlns:a16="http://schemas.microsoft.com/office/drawing/2014/main" id="{F97CCA2D-F8A1-1ED4-0BFA-1978AF18CB15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08" name="Arc 1107">
                <a:extLst>
                  <a:ext uri="{FF2B5EF4-FFF2-40B4-BE49-F238E27FC236}">
                    <a16:creationId xmlns:a16="http://schemas.microsoft.com/office/drawing/2014/main" id="{9D3DD427-7554-D502-DABB-54CC48A437A7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cxnSp>
          <p:nvCxnSpPr>
            <p:cNvPr id="1109" name="Straight Connector 1108">
              <a:extLst>
                <a:ext uri="{FF2B5EF4-FFF2-40B4-BE49-F238E27FC236}">
                  <a16:creationId xmlns:a16="http://schemas.microsoft.com/office/drawing/2014/main" id="{C44F8A14-8F26-B1F5-404E-F573DE65E3B6}"/>
                </a:ext>
              </a:extLst>
            </p:cNvPr>
            <p:cNvCxnSpPr>
              <a:stCxn id="1095" idx="0"/>
              <a:endCxn id="1104" idx="0"/>
            </p:cNvCxnSpPr>
            <p:nvPr/>
          </p:nvCxnSpPr>
          <p:spPr>
            <a:xfrm>
              <a:off x="4721959" y="2843842"/>
              <a:ext cx="1578709" cy="62495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0" name="Straight Connector 1109">
              <a:extLst>
                <a:ext uri="{FF2B5EF4-FFF2-40B4-BE49-F238E27FC236}">
                  <a16:creationId xmlns:a16="http://schemas.microsoft.com/office/drawing/2014/main" id="{E8713A4D-3CD2-BEC2-A1DE-2C043D5A7883}"/>
                </a:ext>
              </a:extLst>
            </p:cNvPr>
            <p:cNvCxnSpPr>
              <a:endCxn id="1107" idx="0"/>
            </p:cNvCxnSpPr>
            <p:nvPr/>
          </p:nvCxnSpPr>
          <p:spPr>
            <a:xfrm>
              <a:off x="4721959" y="3039232"/>
              <a:ext cx="1578711" cy="5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11" name="Group 1110">
              <a:extLst>
                <a:ext uri="{FF2B5EF4-FFF2-40B4-BE49-F238E27FC236}">
                  <a16:creationId xmlns:a16="http://schemas.microsoft.com/office/drawing/2014/main" id="{87520FC0-5BE3-F739-F6E0-96019AC4F791}"/>
                </a:ext>
              </a:extLst>
            </p:cNvPr>
            <p:cNvGrpSpPr/>
            <p:nvPr/>
          </p:nvGrpSpPr>
          <p:grpSpPr>
            <a:xfrm>
              <a:off x="4358724" y="3350518"/>
              <a:ext cx="458934" cy="136614"/>
              <a:chOff x="2209800" y="2207419"/>
              <a:chExt cx="458934" cy="78581"/>
            </a:xfrm>
          </p:grpSpPr>
          <p:sp>
            <p:nvSpPr>
              <p:cNvPr id="1112" name="Arc 1111">
                <a:extLst>
                  <a:ext uri="{FF2B5EF4-FFF2-40B4-BE49-F238E27FC236}">
                    <a16:creationId xmlns:a16="http://schemas.microsoft.com/office/drawing/2014/main" id="{68CD213C-2D1E-71E2-4EA8-75241917BF8A}"/>
                  </a:ext>
                </a:extLst>
              </p:cNvPr>
              <p:cNvSpPr/>
              <p:nvPr/>
            </p:nvSpPr>
            <p:spPr>
              <a:xfrm>
                <a:off x="2209800" y="2209800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3" name="Arc 1112">
                <a:extLst>
                  <a:ext uri="{FF2B5EF4-FFF2-40B4-BE49-F238E27FC236}">
                    <a16:creationId xmlns:a16="http://schemas.microsoft.com/office/drawing/2014/main" id="{0E7990C4-6068-D0AA-F858-A2D0D0D812D5}"/>
                  </a:ext>
                </a:extLst>
              </p:cNvPr>
              <p:cNvSpPr/>
              <p:nvPr/>
            </p:nvSpPr>
            <p:spPr>
              <a:xfrm flipH="1" flipV="1">
                <a:off x="2440134" y="2207419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BB73D721-D6BD-AA39-526C-50BA31669321}"/>
                </a:ext>
              </a:extLst>
            </p:cNvPr>
            <p:cNvSpPr/>
            <p:nvPr/>
          </p:nvSpPr>
          <p:spPr>
            <a:xfrm>
              <a:off x="4517642" y="3292561"/>
              <a:ext cx="353052" cy="128333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5" name="Group 1114">
              <a:extLst>
                <a:ext uri="{FF2B5EF4-FFF2-40B4-BE49-F238E27FC236}">
                  <a16:creationId xmlns:a16="http://schemas.microsoft.com/office/drawing/2014/main" id="{B858E57E-2DD2-AC59-F952-D311733F14FD}"/>
                </a:ext>
              </a:extLst>
            </p:cNvPr>
            <p:cNvGrpSpPr/>
            <p:nvPr/>
          </p:nvGrpSpPr>
          <p:grpSpPr>
            <a:xfrm>
              <a:off x="4358724" y="3222185"/>
              <a:ext cx="458934" cy="136614"/>
              <a:chOff x="2209800" y="2133601"/>
              <a:chExt cx="458934" cy="78581"/>
            </a:xfrm>
          </p:grpSpPr>
          <p:sp>
            <p:nvSpPr>
              <p:cNvPr id="1116" name="Arc 1115">
                <a:extLst>
                  <a:ext uri="{FF2B5EF4-FFF2-40B4-BE49-F238E27FC236}">
                    <a16:creationId xmlns:a16="http://schemas.microsoft.com/office/drawing/2014/main" id="{95BECBE5-DF1C-8043-B927-80D269570E8F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17" name="Arc 1116">
                <a:extLst>
                  <a:ext uri="{FF2B5EF4-FFF2-40B4-BE49-F238E27FC236}">
                    <a16:creationId xmlns:a16="http://schemas.microsoft.com/office/drawing/2014/main" id="{0F78C5BB-1A92-5DE7-CFE3-ED41830C904E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1118" name="Group 1117">
              <a:extLst>
                <a:ext uri="{FF2B5EF4-FFF2-40B4-BE49-F238E27FC236}">
                  <a16:creationId xmlns:a16="http://schemas.microsoft.com/office/drawing/2014/main" id="{B4333DBD-4576-F5A6-D544-AC15C32A36D0}"/>
                </a:ext>
              </a:extLst>
            </p:cNvPr>
            <p:cNvGrpSpPr/>
            <p:nvPr/>
          </p:nvGrpSpPr>
          <p:grpSpPr>
            <a:xfrm flipV="1">
              <a:off x="4358722" y="3351752"/>
              <a:ext cx="458934" cy="136614"/>
              <a:chOff x="2209800" y="2133601"/>
              <a:chExt cx="458934" cy="78581"/>
            </a:xfrm>
          </p:grpSpPr>
          <p:sp>
            <p:nvSpPr>
              <p:cNvPr id="1119" name="Arc 1118">
                <a:extLst>
                  <a:ext uri="{FF2B5EF4-FFF2-40B4-BE49-F238E27FC236}">
                    <a16:creationId xmlns:a16="http://schemas.microsoft.com/office/drawing/2014/main" id="{66F602BC-4A20-75E9-E1E3-89F24B722C86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20" name="Arc 1119">
                <a:extLst>
                  <a:ext uri="{FF2B5EF4-FFF2-40B4-BE49-F238E27FC236}">
                    <a16:creationId xmlns:a16="http://schemas.microsoft.com/office/drawing/2014/main" id="{33D8F8AD-97C1-6594-4D8D-1E73F4EBA8C9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1121" name="Group 1120">
              <a:extLst>
                <a:ext uri="{FF2B5EF4-FFF2-40B4-BE49-F238E27FC236}">
                  <a16:creationId xmlns:a16="http://schemas.microsoft.com/office/drawing/2014/main" id="{05E31615-3218-8DCC-A482-EE34743E914F}"/>
                </a:ext>
              </a:extLst>
            </p:cNvPr>
            <p:cNvGrpSpPr/>
            <p:nvPr/>
          </p:nvGrpSpPr>
          <p:grpSpPr>
            <a:xfrm flipH="1">
              <a:off x="6186811" y="3351678"/>
              <a:ext cx="458934" cy="107204"/>
              <a:chOff x="2209800" y="2207419"/>
              <a:chExt cx="458934" cy="78581"/>
            </a:xfrm>
          </p:grpSpPr>
          <p:sp>
            <p:nvSpPr>
              <p:cNvPr id="1122" name="Arc 1121">
                <a:extLst>
                  <a:ext uri="{FF2B5EF4-FFF2-40B4-BE49-F238E27FC236}">
                    <a16:creationId xmlns:a16="http://schemas.microsoft.com/office/drawing/2014/main" id="{D9A9D15C-D07C-D90C-1283-BA73F89C6E28}"/>
                  </a:ext>
                </a:extLst>
              </p:cNvPr>
              <p:cNvSpPr/>
              <p:nvPr/>
            </p:nvSpPr>
            <p:spPr>
              <a:xfrm>
                <a:off x="2209800" y="2209800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3" name="Arc 1122">
                <a:extLst>
                  <a:ext uri="{FF2B5EF4-FFF2-40B4-BE49-F238E27FC236}">
                    <a16:creationId xmlns:a16="http://schemas.microsoft.com/office/drawing/2014/main" id="{EB7A987C-B01C-2C07-3363-A9DA78431F1B}"/>
                  </a:ext>
                </a:extLst>
              </p:cNvPr>
              <p:cNvSpPr/>
              <p:nvPr/>
            </p:nvSpPr>
            <p:spPr>
              <a:xfrm flipH="1" flipV="1">
                <a:off x="2440134" y="2207419"/>
                <a:ext cx="228600" cy="76200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24" name="Rectangle 1123">
              <a:extLst>
                <a:ext uri="{FF2B5EF4-FFF2-40B4-BE49-F238E27FC236}">
                  <a16:creationId xmlns:a16="http://schemas.microsoft.com/office/drawing/2014/main" id="{0D18D3B8-145C-9705-2273-DA04A9BDAA01}"/>
                </a:ext>
              </a:extLst>
            </p:cNvPr>
            <p:cNvSpPr/>
            <p:nvPr/>
          </p:nvSpPr>
          <p:spPr>
            <a:xfrm flipH="1">
              <a:off x="6133775" y="3306198"/>
              <a:ext cx="353052" cy="100706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25" name="Group 1124">
              <a:extLst>
                <a:ext uri="{FF2B5EF4-FFF2-40B4-BE49-F238E27FC236}">
                  <a16:creationId xmlns:a16="http://schemas.microsoft.com/office/drawing/2014/main" id="{AE96268A-7E9B-0A77-5983-9B0E47192B8F}"/>
                </a:ext>
              </a:extLst>
            </p:cNvPr>
            <p:cNvGrpSpPr/>
            <p:nvPr/>
          </p:nvGrpSpPr>
          <p:grpSpPr>
            <a:xfrm flipH="1">
              <a:off x="6186811" y="3250972"/>
              <a:ext cx="458934" cy="107204"/>
              <a:chOff x="2209800" y="2133601"/>
              <a:chExt cx="458934" cy="78581"/>
            </a:xfrm>
          </p:grpSpPr>
          <p:sp>
            <p:nvSpPr>
              <p:cNvPr id="1126" name="Arc 1125">
                <a:extLst>
                  <a:ext uri="{FF2B5EF4-FFF2-40B4-BE49-F238E27FC236}">
                    <a16:creationId xmlns:a16="http://schemas.microsoft.com/office/drawing/2014/main" id="{D893A8E4-6EEB-8C8E-ADD8-D33460815470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27" name="Arc 1126">
                <a:extLst>
                  <a:ext uri="{FF2B5EF4-FFF2-40B4-BE49-F238E27FC236}">
                    <a16:creationId xmlns:a16="http://schemas.microsoft.com/office/drawing/2014/main" id="{37EF98F8-3F21-6C45-E47F-9308FF0BB05A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1128" name="Group 1127">
              <a:extLst>
                <a:ext uri="{FF2B5EF4-FFF2-40B4-BE49-F238E27FC236}">
                  <a16:creationId xmlns:a16="http://schemas.microsoft.com/office/drawing/2014/main" id="{11E386FF-5A61-0388-1803-A0AADDCC6084}"/>
                </a:ext>
              </a:extLst>
            </p:cNvPr>
            <p:cNvGrpSpPr/>
            <p:nvPr/>
          </p:nvGrpSpPr>
          <p:grpSpPr>
            <a:xfrm flipH="1" flipV="1">
              <a:off x="6186813" y="3352646"/>
              <a:ext cx="458934" cy="107204"/>
              <a:chOff x="2209800" y="2133601"/>
              <a:chExt cx="458934" cy="78581"/>
            </a:xfrm>
          </p:grpSpPr>
          <p:sp>
            <p:nvSpPr>
              <p:cNvPr id="1129" name="Arc 1128">
                <a:extLst>
                  <a:ext uri="{FF2B5EF4-FFF2-40B4-BE49-F238E27FC236}">
                    <a16:creationId xmlns:a16="http://schemas.microsoft.com/office/drawing/2014/main" id="{54ABE7B3-D34F-0B81-96AB-07BB40402559}"/>
                  </a:ext>
                </a:extLst>
              </p:cNvPr>
              <p:cNvSpPr/>
              <p:nvPr/>
            </p:nvSpPr>
            <p:spPr>
              <a:xfrm flipH="1">
                <a:off x="2440134" y="2135982"/>
                <a:ext cx="228600" cy="76200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30" name="Arc 1129">
                <a:extLst>
                  <a:ext uri="{FF2B5EF4-FFF2-40B4-BE49-F238E27FC236}">
                    <a16:creationId xmlns:a16="http://schemas.microsoft.com/office/drawing/2014/main" id="{F61CA45D-AEAB-4FE8-FCEB-1288B046D029}"/>
                  </a:ext>
                </a:extLst>
              </p:cNvPr>
              <p:cNvSpPr/>
              <p:nvPr/>
            </p:nvSpPr>
            <p:spPr>
              <a:xfrm flipV="1">
                <a:off x="2209800" y="2133601"/>
                <a:ext cx="228600" cy="76200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cxnSp>
          <p:nvCxnSpPr>
            <p:cNvPr id="1131" name="Straight Connector 1130">
              <a:extLst>
                <a:ext uri="{FF2B5EF4-FFF2-40B4-BE49-F238E27FC236}">
                  <a16:creationId xmlns:a16="http://schemas.microsoft.com/office/drawing/2014/main" id="{981B4D9F-D574-AD00-1666-5A0C6C47C212}"/>
                </a:ext>
              </a:extLst>
            </p:cNvPr>
            <p:cNvCxnSpPr>
              <a:stCxn id="1116" idx="0"/>
              <a:endCxn id="1126" idx="0"/>
            </p:cNvCxnSpPr>
            <p:nvPr/>
          </p:nvCxnSpPr>
          <p:spPr>
            <a:xfrm>
              <a:off x="4703358" y="3226324"/>
              <a:ext cx="1597753" cy="2789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2" name="Straight Connector 1131">
              <a:extLst>
                <a:ext uri="{FF2B5EF4-FFF2-40B4-BE49-F238E27FC236}">
                  <a16:creationId xmlns:a16="http://schemas.microsoft.com/office/drawing/2014/main" id="{09D8E229-93BC-96FB-B5D9-DF3ECA13FEF1}"/>
                </a:ext>
              </a:extLst>
            </p:cNvPr>
            <p:cNvCxnSpPr>
              <a:stCxn id="1119" idx="0"/>
              <a:endCxn id="1129" idx="0"/>
            </p:cNvCxnSpPr>
            <p:nvPr/>
          </p:nvCxnSpPr>
          <p:spPr>
            <a:xfrm flipV="1">
              <a:off x="4703356" y="3456602"/>
              <a:ext cx="1597757" cy="27625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" name="Trapezoid 1132">
              <a:extLst>
                <a:ext uri="{FF2B5EF4-FFF2-40B4-BE49-F238E27FC236}">
                  <a16:creationId xmlns:a16="http://schemas.microsoft.com/office/drawing/2014/main" id="{64FF671D-994C-699D-0F63-C98D80D0C162}"/>
                </a:ext>
              </a:extLst>
            </p:cNvPr>
            <p:cNvSpPr/>
            <p:nvPr/>
          </p:nvSpPr>
          <p:spPr>
            <a:xfrm rot="5400000">
              <a:off x="5383863" y="2179409"/>
              <a:ext cx="258782" cy="1586064"/>
            </a:xfrm>
            <a:prstGeom prst="trapezoid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4" name="Straight Connector 1133">
              <a:extLst>
                <a:ext uri="{FF2B5EF4-FFF2-40B4-BE49-F238E27FC236}">
                  <a16:creationId xmlns:a16="http://schemas.microsoft.com/office/drawing/2014/main" id="{D4D4614D-443B-F1E3-17EF-38F84DBF0DC0}"/>
                </a:ext>
              </a:extLst>
            </p:cNvPr>
            <p:cNvCxnSpPr/>
            <p:nvPr/>
          </p:nvCxnSpPr>
          <p:spPr>
            <a:xfrm>
              <a:off x="4725371" y="2843842"/>
              <a:ext cx="1584327" cy="128599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5" name="Straight Connector 1134">
              <a:extLst>
                <a:ext uri="{FF2B5EF4-FFF2-40B4-BE49-F238E27FC236}">
                  <a16:creationId xmlns:a16="http://schemas.microsoft.com/office/drawing/2014/main" id="{0375A3F2-9714-2B87-AFC9-C8F80E0A17FD}"/>
                </a:ext>
              </a:extLst>
            </p:cNvPr>
            <p:cNvCxnSpPr>
              <a:stCxn id="1097" idx="0"/>
              <a:endCxn id="1101" idx="0"/>
            </p:cNvCxnSpPr>
            <p:nvPr/>
          </p:nvCxnSpPr>
          <p:spPr>
            <a:xfrm flipV="1">
              <a:off x="4721957" y="3039152"/>
              <a:ext cx="1578711" cy="62593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" name="Trapezoid 1135">
              <a:extLst>
                <a:ext uri="{FF2B5EF4-FFF2-40B4-BE49-F238E27FC236}">
                  <a16:creationId xmlns:a16="http://schemas.microsoft.com/office/drawing/2014/main" id="{BA2D8D3B-F3A5-16EE-04C3-A6E4F960BE39}"/>
                </a:ext>
              </a:extLst>
            </p:cNvPr>
            <p:cNvSpPr/>
            <p:nvPr/>
          </p:nvSpPr>
          <p:spPr>
            <a:xfrm rot="5400000">
              <a:off x="5367300" y="2546638"/>
              <a:ext cx="271462" cy="1616860"/>
            </a:xfrm>
            <a:prstGeom prst="trapezoid">
              <a:avLst>
                <a:gd name="adj" fmla="val 13038"/>
              </a:avLst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7" name="Arc 1136">
              <a:extLst>
                <a:ext uri="{FF2B5EF4-FFF2-40B4-BE49-F238E27FC236}">
                  <a16:creationId xmlns:a16="http://schemas.microsoft.com/office/drawing/2014/main" id="{394C9C88-77B0-A562-637E-DB01B77BE0BE}"/>
                </a:ext>
              </a:extLst>
            </p:cNvPr>
            <p:cNvSpPr/>
            <p:nvPr/>
          </p:nvSpPr>
          <p:spPr>
            <a:xfrm flipH="1" flipV="1">
              <a:off x="3956978" y="3352969"/>
              <a:ext cx="228600" cy="68550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8" name="Rectangle 1137">
              <a:extLst>
                <a:ext uri="{FF2B5EF4-FFF2-40B4-BE49-F238E27FC236}">
                  <a16:creationId xmlns:a16="http://schemas.microsoft.com/office/drawing/2014/main" id="{075E7E71-2937-F4FE-376A-8A9986DF7E4B}"/>
                </a:ext>
              </a:extLst>
            </p:cNvPr>
            <p:cNvSpPr/>
            <p:nvPr/>
          </p:nvSpPr>
          <p:spPr>
            <a:xfrm>
              <a:off x="3974274" y="3319567"/>
              <a:ext cx="353052" cy="66407"/>
            </a:xfrm>
            <a:prstGeom prst="rect">
              <a:avLst/>
            </a:prstGeom>
            <a:solidFill>
              <a:srgbClr val="AFAB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9" name="Straight Connector 1138">
              <a:extLst>
                <a:ext uri="{FF2B5EF4-FFF2-40B4-BE49-F238E27FC236}">
                  <a16:creationId xmlns:a16="http://schemas.microsoft.com/office/drawing/2014/main" id="{FBE75638-0623-19A9-EB44-F90DAF2ED35F}"/>
                </a:ext>
              </a:extLst>
            </p:cNvPr>
            <p:cNvCxnSpPr>
              <a:stCxn id="1090" idx="0"/>
              <a:endCxn id="1116" idx="0"/>
            </p:cNvCxnSpPr>
            <p:nvPr/>
          </p:nvCxnSpPr>
          <p:spPr>
            <a:xfrm flipV="1">
              <a:off x="4071278" y="3226324"/>
              <a:ext cx="632080" cy="5555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0" name="Straight Connector 1139">
              <a:extLst>
                <a:ext uri="{FF2B5EF4-FFF2-40B4-BE49-F238E27FC236}">
                  <a16:creationId xmlns:a16="http://schemas.microsoft.com/office/drawing/2014/main" id="{692E5373-FE6E-D711-DF37-6C65000A6745}"/>
                </a:ext>
              </a:extLst>
            </p:cNvPr>
            <p:cNvCxnSpPr>
              <a:stCxn id="1137" idx="0"/>
              <a:endCxn id="1113" idx="0"/>
            </p:cNvCxnSpPr>
            <p:nvPr/>
          </p:nvCxnSpPr>
          <p:spPr>
            <a:xfrm>
              <a:off x="4071278" y="3421519"/>
              <a:ext cx="632080" cy="61474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1" name="Trapezoid 1140">
              <a:extLst>
                <a:ext uri="{FF2B5EF4-FFF2-40B4-BE49-F238E27FC236}">
                  <a16:creationId xmlns:a16="http://schemas.microsoft.com/office/drawing/2014/main" id="{090ED2F8-3E99-F6FB-A847-3E78DD72A8D5}"/>
                </a:ext>
              </a:extLst>
            </p:cNvPr>
            <p:cNvSpPr/>
            <p:nvPr/>
          </p:nvSpPr>
          <p:spPr>
            <a:xfrm rot="16200000">
              <a:off x="4244738" y="3045434"/>
              <a:ext cx="272936" cy="623324"/>
            </a:xfrm>
            <a:prstGeom prst="trapezoid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42" name="Group 1141">
              <a:extLst>
                <a:ext uri="{FF2B5EF4-FFF2-40B4-BE49-F238E27FC236}">
                  <a16:creationId xmlns:a16="http://schemas.microsoft.com/office/drawing/2014/main" id="{1581913C-FC39-F6F0-5ACD-0B77A6304AA1}"/>
                </a:ext>
              </a:extLst>
            </p:cNvPr>
            <p:cNvGrpSpPr/>
            <p:nvPr/>
          </p:nvGrpSpPr>
          <p:grpSpPr>
            <a:xfrm>
              <a:off x="5018264" y="1314037"/>
              <a:ext cx="1103944" cy="266599"/>
              <a:chOff x="5018264" y="1314037"/>
              <a:chExt cx="1103944" cy="266599"/>
            </a:xfrm>
          </p:grpSpPr>
          <p:cxnSp>
            <p:nvCxnSpPr>
              <p:cNvPr id="1143" name="Straight Connector 1142">
                <a:extLst>
                  <a:ext uri="{FF2B5EF4-FFF2-40B4-BE49-F238E27FC236}">
                    <a16:creationId xmlns:a16="http://schemas.microsoft.com/office/drawing/2014/main" id="{B0AA2E51-7A96-F3F5-809A-56226BEC276A}"/>
                  </a:ext>
                </a:extLst>
              </p:cNvPr>
              <p:cNvCxnSpPr>
                <a:endCxn id="1153" idx="0"/>
              </p:cNvCxnSpPr>
              <p:nvPr/>
            </p:nvCxnSpPr>
            <p:spPr>
              <a:xfrm flipV="1">
                <a:off x="5332156" y="1318176"/>
                <a:ext cx="445416" cy="977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4" name="Straight Connector 1143">
                <a:extLst>
                  <a:ext uri="{FF2B5EF4-FFF2-40B4-BE49-F238E27FC236}">
                    <a16:creationId xmlns:a16="http://schemas.microsoft.com/office/drawing/2014/main" id="{52B5312E-C31D-EE3B-9ECA-82CD2707E3F8}"/>
                  </a:ext>
                </a:extLst>
              </p:cNvPr>
              <p:cNvCxnSpPr/>
              <p:nvPr/>
            </p:nvCxnSpPr>
            <p:spPr>
              <a:xfrm flipV="1">
                <a:off x="5363248" y="1576080"/>
                <a:ext cx="414326" cy="25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5" name="Rectangle 1144">
                <a:extLst>
                  <a:ext uri="{FF2B5EF4-FFF2-40B4-BE49-F238E27FC236}">
                    <a16:creationId xmlns:a16="http://schemas.microsoft.com/office/drawing/2014/main" id="{9665BDBA-C566-6E50-A754-A4B1CC46C8DE}"/>
                  </a:ext>
                </a:extLst>
              </p:cNvPr>
              <p:cNvSpPr/>
              <p:nvPr/>
            </p:nvSpPr>
            <p:spPr>
              <a:xfrm>
                <a:off x="5326224" y="1321547"/>
                <a:ext cx="485925" cy="251786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46" name="Group 1145">
                <a:extLst>
                  <a:ext uri="{FF2B5EF4-FFF2-40B4-BE49-F238E27FC236}">
                    <a16:creationId xmlns:a16="http://schemas.microsoft.com/office/drawing/2014/main" id="{FAF79265-AA01-2803-B6FA-75B4BE794BA6}"/>
                  </a:ext>
                </a:extLst>
              </p:cNvPr>
              <p:cNvGrpSpPr/>
              <p:nvPr/>
            </p:nvGrpSpPr>
            <p:grpSpPr>
              <a:xfrm>
                <a:off x="5018266" y="1442788"/>
                <a:ext cx="458934" cy="136614"/>
                <a:chOff x="2209800" y="2207419"/>
                <a:chExt cx="458934" cy="78581"/>
              </a:xfrm>
            </p:grpSpPr>
            <p:sp>
              <p:nvSpPr>
                <p:cNvPr id="1162" name="Arc 1161">
                  <a:extLst>
                    <a:ext uri="{FF2B5EF4-FFF2-40B4-BE49-F238E27FC236}">
                      <a16:creationId xmlns:a16="http://schemas.microsoft.com/office/drawing/2014/main" id="{A07AB881-FE07-E6C9-6232-BDF696C00314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3" name="Arc 1162">
                  <a:extLst>
                    <a:ext uri="{FF2B5EF4-FFF2-40B4-BE49-F238E27FC236}">
                      <a16:creationId xmlns:a16="http://schemas.microsoft.com/office/drawing/2014/main" id="{9EA29073-0B2A-218C-BCAF-8041C1170E88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47" name="Rectangle 1146">
                <a:extLst>
                  <a:ext uri="{FF2B5EF4-FFF2-40B4-BE49-F238E27FC236}">
                    <a16:creationId xmlns:a16="http://schemas.microsoft.com/office/drawing/2014/main" id="{7B4886F9-BA81-8E11-4CEB-FC80E87AF7CC}"/>
                  </a:ext>
                </a:extLst>
              </p:cNvPr>
              <p:cNvSpPr/>
              <p:nvPr/>
            </p:nvSpPr>
            <p:spPr>
              <a:xfrm>
                <a:off x="5177184" y="1384831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48" name="Group 1147">
                <a:extLst>
                  <a:ext uri="{FF2B5EF4-FFF2-40B4-BE49-F238E27FC236}">
                    <a16:creationId xmlns:a16="http://schemas.microsoft.com/office/drawing/2014/main" id="{9C90442E-7316-D7F5-BF5C-24F7A385C00A}"/>
                  </a:ext>
                </a:extLst>
              </p:cNvPr>
              <p:cNvGrpSpPr/>
              <p:nvPr/>
            </p:nvGrpSpPr>
            <p:grpSpPr>
              <a:xfrm>
                <a:off x="5018266" y="1314455"/>
                <a:ext cx="458934" cy="136614"/>
                <a:chOff x="2209800" y="2133601"/>
                <a:chExt cx="458934" cy="78581"/>
              </a:xfrm>
            </p:grpSpPr>
            <p:sp>
              <p:nvSpPr>
                <p:cNvPr id="1160" name="Arc 1159">
                  <a:extLst>
                    <a:ext uri="{FF2B5EF4-FFF2-40B4-BE49-F238E27FC236}">
                      <a16:creationId xmlns:a16="http://schemas.microsoft.com/office/drawing/2014/main" id="{1D667987-DB07-8F57-3C3A-652CB212B1D0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161" name="Arc 1160">
                  <a:extLst>
                    <a:ext uri="{FF2B5EF4-FFF2-40B4-BE49-F238E27FC236}">
                      <a16:creationId xmlns:a16="http://schemas.microsoft.com/office/drawing/2014/main" id="{FFECFC5D-DD45-01AE-94BE-E304DA447E43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sp>
            <p:nvSpPr>
              <p:cNvPr id="1149" name="Arc 1148">
                <a:extLst>
                  <a:ext uri="{FF2B5EF4-FFF2-40B4-BE49-F238E27FC236}">
                    <a16:creationId xmlns:a16="http://schemas.microsoft.com/office/drawing/2014/main" id="{A5EEFD2D-A4F2-36CD-C09F-FA0C2C5F9067}"/>
                  </a:ext>
                </a:extLst>
              </p:cNvPr>
              <p:cNvSpPr/>
              <p:nvPr/>
            </p:nvSpPr>
            <p:spPr>
              <a:xfrm flipH="1" flipV="1">
                <a:off x="5248598" y="1444022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50" name="Arc 1149">
                <a:extLst>
                  <a:ext uri="{FF2B5EF4-FFF2-40B4-BE49-F238E27FC236}">
                    <a16:creationId xmlns:a16="http://schemas.microsoft.com/office/drawing/2014/main" id="{0F110C94-05CB-32DA-2A4F-66172C8CD21E}"/>
                  </a:ext>
                </a:extLst>
              </p:cNvPr>
              <p:cNvSpPr/>
              <p:nvPr/>
            </p:nvSpPr>
            <p:spPr>
              <a:xfrm>
                <a:off x="5018264" y="1448161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grpSp>
            <p:nvGrpSpPr>
              <p:cNvPr id="1151" name="Group 1150">
                <a:extLst>
                  <a:ext uri="{FF2B5EF4-FFF2-40B4-BE49-F238E27FC236}">
                    <a16:creationId xmlns:a16="http://schemas.microsoft.com/office/drawing/2014/main" id="{30BBF576-F8D3-3CEF-EA52-68BDDBB78C32}"/>
                  </a:ext>
                </a:extLst>
              </p:cNvPr>
              <p:cNvGrpSpPr/>
              <p:nvPr/>
            </p:nvGrpSpPr>
            <p:grpSpPr>
              <a:xfrm flipH="1">
                <a:off x="5663272" y="1442370"/>
                <a:ext cx="458934" cy="136614"/>
                <a:chOff x="2209800" y="2207419"/>
                <a:chExt cx="458934" cy="78581"/>
              </a:xfrm>
            </p:grpSpPr>
            <p:sp>
              <p:nvSpPr>
                <p:cNvPr id="1158" name="Arc 1157">
                  <a:extLst>
                    <a:ext uri="{FF2B5EF4-FFF2-40B4-BE49-F238E27FC236}">
                      <a16:creationId xmlns:a16="http://schemas.microsoft.com/office/drawing/2014/main" id="{EC1B8D86-91E4-7E7E-5D42-8C3C4D82493B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9" name="Arc 1158">
                  <a:extLst>
                    <a:ext uri="{FF2B5EF4-FFF2-40B4-BE49-F238E27FC236}">
                      <a16:creationId xmlns:a16="http://schemas.microsoft.com/office/drawing/2014/main" id="{5C8E3E91-1B19-C3E1-CF1E-03E0065868E5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52" name="Rectangle 1151">
                <a:extLst>
                  <a:ext uri="{FF2B5EF4-FFF2-40B4-BE49-F238E27FC236}">
                    <a16:creationId xmlns:a16="http://schemas.microsoft.com/office/drawing/2014/main" id="{53F504DC-E41B-B8D8-7F28-E113C8F49792}"/>
                  </a:ext>
                </a:extLst>
              </p:cNvPr>
              <p:cNvSpPr/>
              <p:nvPr/>
            </p:nvSpPr>
            <p:spPr>
              <a:xfrm flipH="1">
                <a:off x="5610236" y="1384413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3" name="Arc 1152">
                <a:extLst>
                  <a:ext uri="{FF2B5EF4-FFF2-40B4-BE49-F238E27FC236}">
                    <a16:creationId xmlns:a16="http://schemas.microsoft.com/office/drawing/2014/main" id="{46A787A2-A4BF-05A3-C60C-A13B9E7B10C0}"/>
                  </a:ext>
                </a:extLst>
              </p:cNvPr>
              <p:cNvSpPr/>
              <p:nvPr/>
            </p:nvSpPr>
            <p:spPr>
              <a:xfrm>
                <a:off x="5663272" y="1318176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54" name="Arc 1153">
                <a:extLst>
                  <a:ext uri="{FF2B5EF4-FFF2-40B4-BE49-F238E27FC236}">
                    <a16:creationId xmlns:a16="http://schemas.microsoft.com/office/drawing/2014/main" id="{1C84480C-604C-ECC3-E6FD-A553D1243F6F}"/>
                  </a:ext>
                </a:extLst>
              </p:cNvPr>
              <p:cNvSpPr/>
              <p:nvPr/>
            </p:nvSpPr>
            <p:spPr>
              <a:xfrm flipH="1" flipV="1">
                <a:off x="5893606" y="1314037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55" name="Arc 1154">
                <a:extLst>
                  <a:ext uri="{FF2B5EF4-FFF2-40B4-BE49-F238E27FC236}">
                    <a16:creationId xmlns:a16="http://schemas.microsoft.com/office/drawing/2014/main" id="{2A934931-4751-4BEC-C64C-CAAC9F893B90}"/>
                  </a:ext>
                </a:extLst>
              </p:cNvPr>
              <p:cNvSpPr/>
              <p:nvPr/>
            </p:nvSpPr>
            <p:spPr>
              <a:xfrm flipV="1">
                <a:off x="5663274" y="1443604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56" name="Arc 1155">
                <a:extLst>
                  <a:ext uri="{FF2B5EF4-FFF2-40B4-BE49-F238E27FC236}">
                    <a16:creationId xmlns:a16="http://schemas.microsoft.com/office/drawing/2014/main" id="{05C76EC4-CA4E-15E6-C576-E81ED9787644}"/>
                  </a:ext>
                </a:extLst>
              </p:cNvPr>
              <p:cNvSpPr/>
              <p:nvPr/>
            </p:nvSpPr>
            <p:spPr>
              <a:xfrm flipH="1">
                <a:off x="5893608" y="1447743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157" name="Straight Connector 1156">
                <a:extLst>
                  <a:ext uri="{FF2B5EF4-FFF2-40B4-BE49-F238E27FC236}">
                    <a16:creationId xmlns:a16="http://schemas.microsoft.com/office/drawing/2014/main" id="{B6B24B0D-CA52-D24C-5E5D-5D0D367797FE}"/>
                  </a:ext>
                </a:extLst>
              </p:cNvPr>
              <p:cNvCxnSpPr>
                <a:endCxn id="1153" idx="2"/>
              </p:cNvCxnSpPr>
              <p:nvPr/>
            </p:nvCxnSpPr>
            <p:spPr>
              <a:xfrm>
                <a:off x="5250872" y="1383915"/>
                <a:ext cx="641000" cy="49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4" name="Group 1163">
              <a:extLst>
                <a:ext uri="{FF2B5EF4-FFF2-40B4-BE49-F238E27FC236}">
                  <a16:creationId xmlns:a16="http://schemas.microsoft.com/office/drawing/2014/main" id="{C9D60A3F-58B6-1591-C346-3C882559361A}"/>
                </a:ext>
              </a:extLst>
            </p:cNvPr>
            <p:cNvGrpSpPr/>
            <p:nvPr/>
          </p:nvGrpSpPr>
          <p:grpSpPr>
            <a:xfrm>
              <a:off x="5013645" y="1694966"/>
              <a:ext cx="1103944" cy="266599"/>
              <a:chOff x="5018264" y="1314037"/>
              <a:chExt cx="1103944" cy="266599"/>
            </a:xfrm>
          </p:grpSpPr>
          <p:cxnSp>
            <p:nvCxnSpPr>
              <p:cNvPr id="1165" name="Straight Connector 1164">
                <a:extLst>
                  <a:ext uri="{FF2B5EF4-FFF2-40B4-BE49-F238E27FC236}">
                    <a16:creationId xmlns:a16="http://schemas.microsoft.com/office/drawing/2014/main" id="{CEE92AA1-7E56-30CC-6F29-71FEEB46AAB9}"/>
                  </a:ext>
                </a:extLst>
              </p:cNvPr>
              <p:cNvCxnSpPr>
                <a:endCxn id="1175" idx="0"/>
              </p:cNvCxnSpPr>
              <p:nvPr/>
            </p:nvCxnSpPr>
            <p:spPr>
              <a:xfrm flipV="1">
                <a:off x="5332156" y="1318176"/>
                <a:ext cx="445416" cy="977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6" name="Straight Connector 1165">
                <a:extLst>
                  <a:ext uri="{FF2B5EF4-FFF2-40B4-BE49-F238E27FC236}">
                    <a16:creationId xmlns:a16="http://schemas.microsoft.com/office/drawing/2014/main" id="{28572A3A-24E2-FB8A-C05F-9D67392E03E4}"/>
                  </a:ext>
                </a:extLst>
              </p:cNvPr>
              <p:cNvCxnSpPr/>
              <p:nvPr/>
            </p:nvCxnSpPr>
            <p:spPr>
              <a:xfrm flipV="1">
                <a:off x="5363248" y="1576080"/>
                <a:ext cx="414326" cy="25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7" name="Rectangle 1166">
                <a:extLst>
                  <a:ext uri="{FF2B5EF4-FFF2-40B4-BE49-F238E27FC236}">
                    <a16:creationId xmlns:a16="http://schemas.microsoft.com/office/drawing/2014/main" id="{5202CD13-0360-2051-F116-4FB387AFDFB9}"/>
                  </a:ext>
                </a:extLst>
              </p:cNvPr>
              <p:cNvSpPr/>
              <p:nvPr/>
            </p:nvSpPr>
            <p:spPr>
              <a:xfrm>
                <a:off x="5326224" y="1321547"/>
                <a:ext cx="485925" cy="251786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68" name="Group 1167">
                <a:extLst>
                  <a:ext uri="{FF2B5EF4-FFF2-40B4-BE49-F238E27FC236}">
                    <a16:creationId xmlns:a16="http://schemas.microsoft.com/office/drawing/2014/main" id="{FDD05705-CF61-B741-077D-19DBED0E4B5E}"/>
                  </a:ext>
                </a:extLst>
              </p:cNvPr>
              <p:cNvGrpSpPr/>
              <p:nvPr/>
            </p:nvGrpSpPr>
            <p:grpSpPr>
              <a:xfrm>
                <a:off x="5018266" y="1442788"/>
                <a:ext cx="458934" cy="136614"/>
                <a:chOff x="2209800" y="2207419"/>
                <a:chExt cx="458934" cy="78581"/>
              </a:xfrm>
            </p:grpSpPr>
            <p:sp>
              <p:nvSpPr>
                <p:cNvPr id="1184" name="Arc 1183">
                  <a:extLst>
                    <a:ext uri="{FF2B5EF4-FFF2-40B4-BE49-F238E27FC236}">
                      <a16:creationId xmlns:a16="http://schemas.microsoft.com/office/drawing/2014/main" id="{8E89B1F6-BF9D-B076-213B-956E2BA655EB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5" name="Arc 1184">
                  <a:extLst>
                    <a:ext uri="{FF2B5EF4-FFF2-40B4-BE49-F238E27FC236}">
                      <a16:creationId xmlns:a16="http://schemas.microsoft.com/office/drawing/2014/main" id="{074A44B1-2BBC-1A91-93F0-CA73661F1265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69" name="Rectangle 1168">
                <a:extLst>
                  <a:ext uri="{FF2B5EF4-FFF2-40B4-BE49-F238E27FC236}">
                    <a16:creationId xmlns:a16="http://schemas.microsoft.com/office/drawing/2014/main" id="{FC9CAE0A-4A2C-BD08-4A70-50532B6356BF}"/>
                  </a:ext>
                </a:extLst>
              </p:cNvPr>
              <p:cNvSpPr/>
              <p:nvPr/>
            </p:nvSpPr>
            <p:spPr>
              <a:xfrm>
                <a:off x="5177184" y="1384831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70" name="Group 1169">
                <a:extLst>
                  <a:ext uri="{FF2B5EF4-FFF2-40B4-BE49-F238E27FC236}">
                    <a16:creationId xmlns:a16="http://schemas.microsoft.com/office/drawing/2014/main" id="{A5142021-C874-B0B3-4168-289C259825FD}"/>
                  </a:ext>
                </a:extLst>
              </p:cNvPr>
              <p:cNvGrpSpPr/>
              <p:nvPr/>
            </p:nvGrpSpPr>
            <p:grpSpPr>
              <a:xfrm>
                <a:off x="5018266" y="1314455"/>
                <a:ext cx="458934" cy="136614"/>
                <a:chOff x="2209800" y="2133601"/>
                <a:chExt cx="458934" cy="78581"/>
              </a:xfrm>
            </p:grpSpPr>
            <p:sp>
              <p:nvSpPr>
                <p:cNvPr id="1182" name="Arc 1181">
                  <a:extLst>
                    <a:ext uri="{FF2B5EF4-FFF2-40B4-BE49-F238E27FC236}">
                      <a16:creationId xmlns:a16="http://schemas.microsoft.com/office/drawing/2014/main" id="{8F474E15-1608-0527-EB47-C3249FCA2B0F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183" name="Arc 1182">
                  <a:extLst>
                    <a:ext uri="{FF2B5EF4-FFF2-40B4-BE49-F238E27FC236}">
                      <a16:creationId xmlns:a16="http://schemas.microsoft.com/office/drawing/2014/main" id="{A3C1DC33-0ADF-FAFF-2125-DD958D5D0889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sp>
            <p:nvSpPr>
              <p:cNvPr id="1171" name="Arc 1170">
                <a:extLst>
                  <a:ext uri="{FF2B5EF4-FFF2-40B4-BE49-F238E27FC236}">
                    <a16:creationId xmlns:a16="http://schemas.microsoft.com/office/drawing/2014/main" id="{EF9441F9-65F4-DA50-BD78-B1C004FCEB38}"/>
                  </a:ext>
                </a:extLst>
              </p:cNvPr>
              <p:cNvSpPr/>
              <p:nvPr/>
            </p:nvSpPr>
            <p:spPr>
              <a:xfrm flipH="1" flipV="1">
                <a:off x="5248598" y="1444022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72" name="Arc 1171">
                <a:extLst>
                  <a:ext uri="{FF2B5EF4-FFF2-40B4-BE49-F238E27FC236}">
                    <a16:creationId xmlns:a16="http://schemas.microsoft.com/office/drawing/2014/main" id="{DCF7174D-ACFE-B2FA-2A9B-B480E6154ACE}"/>
                  </a:ext>
                </a:extLst>
              </p:cNvPr>
              <p:cNvSpPr/>
              <p:nvPr/>
            </p:nvSpPr>
            <p:spPr>
              <a:xfrm>
                <a:off x="5018264" y="1448161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grpSp>
            <p:nvGrpSpPr>
              <p:cNvPr id="1173" name="Group 1172">
                <a:extLst>
                  <a:ext uri="{FF2B5EF4-FFF2-40B4-BE49-F238E27FC236}">
                    <a16:creationId xmlns:a16="http://schemas.microsoft.com/office/drawing/2014/main" id="{0D729146-BF85-F8E9-2601-C8CA3523C4C5}"/>
                  </a:ext>
                </a:extLst>
              </p:cNvPr>
              <p:cNvGrpSpPr/>
              <p:nvPr/>
            </p:nvGrpSpPr>
            <p:grpSpPr>
              <a:xfrm flipH="1">
                <a:off x="5663272" y="1442370"/>
                <a:ext cx="458934" cy="136614"/>
                <a:chOff x="2209800" y="2207419"/>
                <a:chExt cx="458934" cy="78581"/>
              </a:xfrm>
            </p:grpSpPr>
            <p:sp>
              <p:nvSpPr>
                <p:cNvPr id="1180" name="Arc 1179">
                  <a:extLst>
                    <a:ext uri="{FF2B5EF4-FFF2-40B4-BE49-F238E27FC236}">
                      <a16:creationId xmlns:a16="http://schemas.microsoft.com/office/drawing/2014/main" id="{C1D0BAFD-0A9E-7C5B-821B-1D16893A1E8E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1" name="Arc 1180">
                  <a:extLst>
                    <a:ext uri="{FF2B5EF4-FFF2-40B4-BE49-F238E27FC236}">
                      <a16:creationId xmlns:a16="http://schemas.microsoft.com/office/drawing/2014/main" id="{CF8DA2EA-AF0A-BC99-99F9-EB6DF0C40B4A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74" name="Rectangle 1173">
                <a:extLst>
                  <a:ext uri="{FF2B5EF4-FFF2-40B4-BE49-F238E27FC236}">
                    <a16:creationId xmlns:a16="http://schemas.microsoft.com/office/drawing/2014/main" id="{D988341E-B8A1-FBAB-4765-AC97E6195D83}"/>
                  </a:ext>
                </a:extLst>
              </p:cNvPr>
              <p:cNvSpPr/>
              <p:nvPr/>
            </p:nvSpPr>
            <p:spPr>
              <a:xfrm flipH="1">
                <a:off x="5610236" y="1384413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5" name="Arc 1174">
                <a:extLst>
                  <a:ext uri="{FF2B5EF4-FFF2-40B4-BE49-F238E27FC236}">
                    <a16:creationId xmlns:a16="http://schemas.microsoft.com/office/drawing/2014/main" id="{AF2F0672-A39B-22DF-C52F-F1D379FDDCA2}"/>
                  </a:ext>
                </a:extLst>
              </p:cNvPr>
              <p:cNvSpPr/>
              <p:nvPr/>
            </p:nvSpPr>
            <p:spPr>
              <a:xfrm>
                <a:off x="5663272" y="1318176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76" name="Arc 1175">
                <a:extLst>
                  <a:ext uri="{FF2B5EF4-FFF2-40B4-BE49-F238E27FC236}">
                    <a16:creationId xmlns:a16="http://schemas.microsoft.com/office/drawing/2014/main" id="{BCF83DCC-152C-8097-26D4-D70113D64AD7}"/>
                  </a:ext>
                </a:extLst>
              </p:cNvPr>
              <p:cNvSpPr/>
              <p:nvPr/>
            </p:nvSpPr>
            <p:spPr>
              <a:xfrm flipH="1" flipV="1">
                <a:off x="5893606" y="1314037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77" name="Arc 1176">
                <a:extLst>
                  <a:ext uri="{FF2B5EF4-FFF2-40B4-BE49-F238E27FC236}">
                    <a16:creationId xmlns:a16="http://schemas.microsoft.com/office/drawing/2014/main" id="{086467D4-ED85-7CD1-1CEA-282E16F6AEF9}"/>
                  </a:ext>
                </a:extLst>
              </p:cNvPr>
              <p:cNvSpPr/>
              <p:nvPr/>
            </p:nvSpPr>
            <p:spPr>
              <a:xfrm flipV="1">
                <a:off x="5663274" y="1443604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78" name="Arc 1177">
                <a:extLst>
                  <a:ext uri="{FF2B5EF4-FFF2-40B4-BE49-F238E27FC236}">
                    <a16:creationId xmlns:a16="http://schemas.microsoft.com/office/drawing/2014/main" id="{42E0ACB6-8BA8-691A-ADAF-B05D2A2D35C2}"/>
                  </a:ext>
                </a:extLst>
              </p:cNvPr>
              <p:cNvSpPr/>
              <p:nvPr/>
            </p:nvSpPr>
            <p:spPr>
              <a:xfrm flipH="1">
                <a:off x="5893608" y="1447743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179" name="Straight Connector 1178">
                <a:extLst>
                  <a:ext uri="{FF2B5EF4-FFF2-40B4-BE49-F238E27FC236}">
                    <a16:creationId xmlns:a16="http://schemas.microsoft.com/office/drawing/2014/main" id="{CB85D80B-93FD-1FE7-2211-AEC7E0ED3949}"/>
                  </a:ext>
                </a:extLst>
              </p:cNvPr>
              <p:cNvCxnSpPr>
                <a:endCxn id="1175" idx="2"/>
              </p:cNvCxnSpPr>
              <p:nvPr/>
            </p:nvCxnSpPr>
            <p:spPr>
              <a:xfrm>
                <a:off x="5250872" y="1383915"/>
                <a:ext cx="641000" cy="49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6" name="Group 1185">
              <a:extLst>
                <a:ext uri="{FF2B5EF4-FFF2-40B4-BE49-F238E27FC236}">
                  <a16:creationId xmlns:a16="http://schemas.microsoft.com/office/drawing/2014/main" id="{7164868D-63DF-3C22-3ADE-9D86AC6E0418}"/>
                </a:ext>
              </a:extLst>
            </p:cNvPr>
            <p:cNvGrpSpPr/>
            <p:nvPr/>
          </p:nvGrpSpPr>
          <p:grpSpPr>
            <a:xfrm>
              <a:off x="6380481" y="1694966"/>
              <a:ext cx="1103944" cy="266599"/>
              <a:chOff x="5018264" y="1314037"/>
              <a:chExt cx="1103944" cy="266599"/>
            </a:xfrm>
          </p:grpSpPr>
          <p:cxnSp>
            <p:nvCxnSpPr>
              <p:cNvPr id="1187" name="Straight Connector 1186">
                <a:extLst>
                  <a:ext uri="{FF2B5EF4-FFF2-40B4-BE49-F238E27FC236}">
                    <a16:creationId xmlns:a16="http://schemas.microsoft.com/office/drawing/2014/main" id="{87AEAE1D-017C-1FEE-3E3B-ECBFBE416985}"/>
                  </a:ext>
                </a:extLst>
              </p:cNvPr>
              <p:cNvCxnSpPr>
                <a:endCxn id="1197" idx="0"/>
              </p:cNvCxnSpPr>
              <p:nvPr/>
            </p:nvCxnSpPr>
            <p:spPr>
              <a:xfrm flipV="1">
                <a:off x="5332156" y="1318176"/>
                <a:ext cx="445416" cy="977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8" name="Straight Connector 1187">
                <a:extLst>
                  <a:ext uri="{FF2B5EF4-FFF2-40B4-BE49-F238E27FC236}">
                    <a16:creationId xmlns:a16="http://schemas.microsoft.com/office/drawing/2014/main" id="{57BE7BB3-AAB9-FEC2-5810-AD828AA580BD}"/>
                  </a:ext>
                </a:extLst>
              </p:cNvPr>
              <p:cNvCxnSpPr/>
              <p:nvPr/>
            </p:nvCxnSpPr>
            <p:spPr>
              <a:xfrm flipV="1">
                <a:off x="5363248" y="1576080"/>
                <a:ext cx="414326" cy="25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9" name="Rectangle 1188">
                <a:extLst>
                  <a:ext uri="{FF2B5EF4-FFF2-40B4-BE49-F238E27FC236}">
                    <a16:creationId xmlns:a16="http://schemas.microsoft.com/office/drawing/2014/main" id="{388D7EA7-F5B7-E743-AFA5-2A65470DAA37}"/>
                  </a:ext>
                </a:extLst>
              </p:cNvPr>
              <p:cNvSpPr/>
              <p:nvPr/>
            </p:nvSpPr>
            <p:spPr>
              <a:xfrm>
                <a:off x="5326224" y="1321547"/>
                <a:ext cx="485925" cy="251786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90" name="Group 1189">
                <a:extLst>
                  <a:ext uri="{FF2B5EF4-FFF2-40B4-BE49-F238E27FC236}">
                    <a16:creationId xmlns:a16="http://schemas.microsoft.com/office/drawing/2014/main" id="{38C32389-7089-B664-88F1-3748356F2FE5}"/>
                  </a:ext>
                </a:extLst>
              </p:cNvPr>
              <p:cNvGrpSpPr/>
              <p:nvPr/>
            </p:nvGrpSpPr>
            <p:grpSpPr>
              <a:xfrm>
                <a:off x="5018266" y="1442788"/>
                <a:ext cx="458934" cy="136614"/>
                <a:chOff x="2209800" y="2207419"/>
                <a:chExt cx="458934" cy="78581"/>
              </a:xfrm>
            </p:grpSpPr>
            <p:sp>
              <p:nvSpPr>
                <p:cNvPr id="1206" name="Arc 1205">
                  <a:extLst>
                    <a:ext uri="{FF2B5EF4-FFF2-40B4-BE49-F238E27FC236}">
                      <a16:creationId xmlns:a16="http://schemas.microsoft.com/office/drawing/2014/main" id="{360B981B-C658-1718-6F59-8334E010DCC3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7" name="Arc 1206">
                  <a:extLst>
                    <a:ext uri="{FF2B5EF4-FFF2-40B4-BE49-F238E27FC236}">
                      <a16:creationId xmlns:a16="http://schemas.microsoft.com/office/drawing/2014/main" id="{C91E2CEE-FFB9-A826-B731-CB6CDDEE5593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91" name="Rectangle 1190">
                <a:extLst>
                  <a:ext uri="{FF2B5EF4-FFF2-40B4-BE49-F238E27FC236}">
                    <a16:creationId xmlns:a16="http://schemas.microsoft.com/office/drawing/2014/main" id="{F18D1778-651B-A020-83AF-7785D91F764C}"/>
                  </a:ext>
                </a:extLst>
              </p:cNvPr>
              <p:cNvSpPr/>
              <p:nvPr/>
            </p:nvSpPr>
            <p:spPr>
              <a:xfrm>
                <a:off x="5177184" y="1384831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92" name="Group 1191">
                <a:extLst>
                  <a:ext uri="{FF2B5EF4-FFF2-40B4-BE49-F238E27FC236}">
                    <a16:creationId xmlns:a16="http://schemas.microsoft.com/office/drawing/2014/main" id="{26DA826B-ABE8-1DEE-AD7F-DFDC8DF9321B}"/>
                  </a:ext>
                </a:extLst>
              </p:cNvPr>
              <p:cNvGrpSpPr/>
              <p:nvPr/>
            </p:nvGrpSpPr>
            <p:grpSpPr>
              <a:xfrm>
                <a:off x="5018266" y="1314455"/>
                <a:ext cx="458934" cy="136614"/>
                <a:chOff x="2209800" y="2133601"/>
                <a:chExt cx="458934" cy="78581"/>
              </a:xfrm>
            </p:grpSpPr>
            <p:sp>
              <p:nvSpPr>
                <p:cNvPr id="1204" name="Arc 1203">
                  <a:extLst>
                    <a:ext uri="{FF2B5EF4-FFF2-40B4-BE49-F238E27FC236}">
                      <a16:creationId xmlns:a16="http://schemas.microsoft.com/office/drawing/2014/main" id="{C65171E4-DA7C-07D0-E664-2B1C6F1A85D3}"/>
                    </a:ext>
                  </a:extLst>
                </p:cNvPr>
                <p:cNvSpPr/>
                <p:nvPr/>
              </p:nvSpPr>
              <p:spPr>
                <a:xfrm flipH="1">
                  <a:off x="2440134" y="2135982"/>
                  <a:ext cx="228600" cy="76200"/>
                </a:xfrm>
                <a:prstGeom prst="arc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  <p:sp>
              <p:nvSpPr>
                <p:cNvPr id="1205" name="Arc 1204">
                  <a:extLst>
                    <a:ext uri="{FF2B5EF4-FFF2-40B4-BE49-F238E27FC236}">
                      <a16:creationId xmlns:a16="http://schemas.microsoft.com/office/drawing/2014/main" id="{416A229C-4D09-2BAE-B179-3013B41703C9}"/>
                    </a:ext>
                  </a:extLst>
                </p:cNvPr>
                <p:cNvSpPr/>
                <p:nvPr/>
              </p:nvSpPr>
              <p:spPr>
                <a:xfrm flipV="1">
                  <a:off x="2209800" y="2133601"/>
                  <a:ext cx="228600" cy="76200"/>
                </a:xfrm>
                <a:prstGeom prst="arc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u="sng"/>
                </a:p>
              </p:txBody>
            </p:sp>
          </p:grpSp>
          <p:sp>
            <p:nvSpPr>
              <p:cNvPr id="1193" name="Arc 1192">
                <a:extLst>
                  <a:ext uri="{FF2B5EF4-FFF2-40B4-BE49-F238E27FC236}">
                    <a16:creationId xmlns:a16="http://schemas.microsoft.com/office/drawing/2014/main" id="{ABB6B2A1-E2D5-4BDC-D87A-EE6F8B9A8975}"/>
                  </a:ext>
                </a:extLst>
              </p:cNvPr>
              <p:cNvSpPr/>
              <p:nvPr/>
            </p:nvSpPr>
            <p:spPr>
              <a:xfrm flipH="1" flipV="1">
                <a:off x="5248598" y="1444022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94" name="Arc 1193">
                <a:extLst>
                  <a:ext uri="{FF2B5EF4-FFF2-40B4-BE49-F238E27FC236}">
                    <a16:creationId xmlns:a16="http://schemas.microsoft.com/office/drawing/2014/main" id="{E8078449-4C0F-655E-A771-CC0562F00333}"/>
                  </a:ext>
                </a:extLst>
              </p:cNvPr>
              <p:cNvSpPr/>
              <p:nvPr/>
            </p:nvSpPr>
            <p:spPr>
              <a:xfrm>
                <a:off x="5018264" y="1448161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grpSp>
            <p:nvGrpSpPr>
              <p:cNvPr id="1195" name="Group 1194">
                <a:extLst>
                  <a:ext uri="{FF2B5EF4-FFF2-40B4-BE49-F238E27FC236}">
                    <a16:creationId xmlns:a16="http://schemas.microsoft.com/office/drawing/2014/main" id="{53F48BFE-8B02-E34D-838D-80F61DBCE4E5}"/>
                  </a:ext>
                </a:extLst>
              </p:cNvPr>
              <p:cNvGrpSpPr/>
              <p:nvPr/>
            </p:nvGrpSpPr>
            <p:grpSpPr>
              <a:xfrm flipH="1">
                <a:off x="5663272" y="1442370"/>
                <a:ext cx="458934" cy="136614"/>
                <a:chOff x="2209800" y="2207419"/>
                <a:chExt cx="458934" cy="78581"/>
              </a:xfrm>
            </p:grpSpPr>
            <p:sp>
              <p:nvSpPr>
                <p:cNvPr id="1202" name="Arc 1201">
                  <a:extLst>
                    <a:ext uri="{FF2B5EF4-FFF2-40B4-BE49-F238E27FC236}">
                      <a16:creationId xmlns:a16="http://schemas.microsoft.com/office/drawing/2014/main" id="{3A7C2C1A-004A-F8C2-CBB0-A6107E6A706E}"/>
                    </a:ext>
                  </a:extLst>
                </p:cNvPr>
                <p:cNvSpPr/>
                <p:nvPr/>
              </p:nvSpPr>
              <p:spPr>
                <a:xfrm>
                  <a:off x="2209800" y="2209800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3" name="Arc 1202">
                  <a:extLst>
                    <a:ext uri="{FF2B5EF4-FFF2-40B4-BE49-F238E27FC236}">
                      <a16:creationId xmlns:a16="http://schemas.microsoft.com/office/drawing/2014/main" id="{7F10D511-CC43-0B88-C295-001603C30FEE}"/>
                    </a:ext>
                  </a:extLst>
                </p:cNvPr>
                <p:cNvSpPr/>
                <p:nvPr/>
              </p:nvSpPr>
              <p:spPr>
                <a:xfrm flipH="1" flipV="1">
                  <a:off x="2440134" y="2207419"/>
                  <a:ext cx="228600" cy="76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96" name="Rectangle 1195">
                <a:extLst>
                  <a:ext uri="{FF2B5EF4-FFF2-40B4-BE49-F238E27FC236}">
                    <a16:creationId xmlns:a16="http://schemas.microsoft.com/office/drawing/2014/main" id="{08FC04E9-5354-EC7B-64EE-0F61D78F1961}"/>
                  </a:ext>
                </a:extLst>
              </p:cNvPr>
              <p:cNvSpPr/>
              <p:nvPr/>
            </p:nvSpPr>
            <p:spPr>
              <a:xfrm flipH="1">
                <a:off x="5610236" y="1384413"/>
                <a:ext cx="353052" cy="128333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7" name="Arc 1196">
                <a:extLst>
                  <a:ext uri="{FF2B5EF4-FFF2-40B4-BE49-F238E27FC236}">
                    <a16:creationId xmlns:a16="http://schemas.microsoft.com/office/drawing/2014/main" id="{2D2A4FA8-9922-6FBE-F606-F4D7A0CBEE5F}"/>
                  </a:ext>
                </a:extLst>
              </p:cNvPr>
              <p:cNvSpPr/>
              <p:nvPr/>
            </p:nvSpPr>
            <p:spPr>
              <a:xfrm>
                <a:off x="5663272" y="1318176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98" name="Arc 1197">
                <a:extLst>
                  <a:ext uri="{FF2B5EF4-FFF2-40B4-BE49-F238E27FC236}">
                    <a16:creationId xmlns:a16="http://schemas.microsoft.com/office/drawing/2014/main" id="{A54154BD-6E41-EB35-6FAD-B321C892DCEB}"/>
                  </a:ext>
                </a:extLst>
              </p:cNvPr>
              <p:cNvSpPr/>
              <p:nvPr/>
            </p:nvSpPr>
            <p:spPr>
              <a:xfrm flipH="1" flipV="1">
                <a:off x="5893606" y="1314037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199" name="Arc 1198">
                <a:extLst>
                  <a:ext uri="{FF2B5EF4-FFF2-40B4-BE49-F238E27FC236}">
                    <a16:creationId xmlns:a16="http://schemas.microsoft.com/office/drawing/2014/main" id="{6AFE3334-905F-F4AC-C127-7516C590C75F}"/>
                  </a:ext>
                </a:extLst>
              </p:cNvPr>
              <p:cNvSpPr/>
              <p:nvPr/>
            </p:nvSpPr>
            <p:spPr>
              <a:xfrm flipV="1">
                <a:off x="5663274" y="1443604"/>
                <a:ext cx="228600" cy="132475"/>
              </a:xfrm>
              <a:prstGeom prst="arc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200" name="Arc 1199">
                <a:extLst>
                  <a:ext uri="{FF2B5EF4-FFF2-40B4-BE49-F238E27FC236}">
                    <a16:creationId xmlns:a16="http://schemas.microsoft.com/office/drawing/2014/main" id="{FE15D741-9CE7-C5CF-0320-F365652E7D5C}"/>
                  </a:ext>
                </a:extLst>
              </p:cNvPr>
              <p:cNvSpPr/>
              <p:nvPr/>
            </p:nvSpPr>
            <p:spPr>
              <a:xfrm flipH="1">
                <a:off x="5893608" y="1447743"/>
                <a:ext cx="228600" cy="132475"/>
              </a:xfrm>
              <a:prstGeom prst="arc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201" name="Straight Connector 1200">
                <a:extLst>
                  <a:ext uri="{FF2B5EF4-FFF2-40B4-BE49-F238E27FC236}">
                    <a16:creationId xmlns:a16="http://schemas.microsoft.com/office/drawing/2014/main" id="{BDAAA781-BBAC-96B1-9841-E9068B1F931D}"/>
                  </a:ext>
                </a:extLst>
              </p:cNvPr>
              <p:cNvCxnSpPr>
                <a:endCxn id="1197" idx="2"/>
              </p:cNvCxnSpPr>
              <p:nvPr/>
            </p:nvCxnSpPr>
            <p:spPr>
              <a:xfrm>
                <a:off x="5250872" y="1383915"/>
                <a:ext cx="641000" cy="499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8" name="Group 1207">
              <a:extLst>
                <a:ext uri="{FF2B5EF4-FFF2-40B4-BE49-F238E27FC236}">
                  <a16:creationId xmlns:a16="http://schemas.microsoft.com/office/drawing/2014/main" id="{8F54A389-C720-6458-785D-8038BF54FE4F}"/>
                </a:ext>
              </a:extLst>
            </p:cNvPr>
            <p:cNvGrpSpPr/>
            <p:nvPr/>
          </p:nvGrpSpPr>
          <p:grpSpPr>
            <a:xfrm>
              <a:off x="3726367" y="3282441"/>
              <a:ext cx="511972" cy="137738"/>
              <a:chOff x="3401700" y="2521695"/>
              <a:chExt cx="511972" cy="137738"/>
            </a:xfrm>
          </p:grpSpPr>
          <p:sp>
            <p:nvSpPr>
              <p:cNvPr id="1209" name="Rectangle 1208">
                <a:extLst>
                  <a:ext uri="{FF2B5EF4-FFF2-40B4-BE49-F238E27FC236}">
                    <a16:creationId xmlns:a16="http://schemas.microsoft.com/office/drawing/2014/main" id="{DF129C47-94C9-A568-99EE-AC09A568C540}"/>
                  </a:ext>
                </a:extLst>
              </p:cNvPr>
              <p:cNvSpPr/>
              <p:nvPr/>
            </p:nvSpPr>
            <p:spPr>
              <a:xfrm>
                <a:off x="3560620" y="2558112"/>
                <a:ext cx="353052" cy="66407"/>
              </a:xfrm>
              <a:prstGeom prst="rect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0" name="Group 1209">
                <a:extLst>
                  <a:ext uri="{FF2B5EF4-FFF2-40B4-BE49-F238E27FC236}">
                    <a16:creationId xmlns:a16="http://schemas.microsoft.com/office/drawing/2014/main" id="{71B94E30-101E-38FB-57E6-FDEFA862B789}"/>
                  </a:ext>
                </a:extLst>
              </p:cNvPr>
              <p:cNvGrpSpPr/>
              <p:nvPr/>
            </p:nvGrpSpPr>
            <p:grpSpPr>
              <a:xfrm>
                <a:off x="3401700" y="2521695"/>
                <a:ext cx="458936" cy="137738"/>
                <a:chOff x="3401700" y="2521695"/>
                <a:chExt cx="458936" cy="137738"/>
              </a:xfrm>
            </p:grpSpPr>
            <p:grpSp>
              <p:nvGrpSpPr>
                <p:cNvPr id="1211" name="Group 1210">
                  <a:extLst>
                    <a:ext uri="{FF2B5EF4-FFF2-40B4-BE49-F238E27FC236}">
                      <a16:creationId xmlns:a16="http://schemas.microsoft.com/office/drawing/2014/main" id="{1B3D7B81-1847-9195-E85D-8EC6B91477E3}"/>
                    </a:ext>
                  </a:extLst>
                </p:cNvPr>
                <p:cNvGrpSpPr/>
                <p:nvPr/>
              </p:nvGrpSpPr>
              <p:grpSpPr>
                <a:xfrm>
                  <a:off x="3401702" y="2588102"/>
                  <a:ext cx="458934" cy="70692"/>
                  <a:chOff x="2209800" y="2207419"/>
                  <a:chExt cx="458934" cy="78581"/>
                </a:xfrm>
              </p:grpSpPr>
              <p:sp>
                <p:nvSpPr>
                  <p:cNvPr id="1218" name="Arc 1217">
                    <a:extLst>
                      <a:ext uri="{FF2B5EF4-FFF2-40B4-BE49-F238E27FC236}">
                        <a16:creationId xmlns:a16="http://schemas.microsoft.com/office/drawing/2014/main" id="{9409A703-0622-431F-7B08-8AF6D6FCF4ED}"/>
                      </a:ext>
                    </a:extLst>
                  </p:cNvPr>
                  <p:cNvSpPr/>
                  <p:nvPr/>
                </p:nvSpPr>
                <p:spPr>
                  <a:xfrm>
                    <a:off x="2209800" y="2209800"/>
                    <a:ext cx="228600" cy="7620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19" name="Arc 1218">
                    <a:extLst>
                      <a:ext uri="{FF2B5EF4-FFF2-40B4-BE49-F238E27FC236}">
                        <a16:creationId xmlns:a16="http://schemas.microsoft.com/office/drawing/2014/main" id="{E169AAE3-4710-B10C-84E5-3E3069E10B8B}"/>
                      </a:ext>
                    </a:extLst>
                  </p:cNvPr>
                  <p:cNvSpPr/>
                  <p:nvPr/>
                </p:nvSpPr>
                <p:spPr>
                  <a:xfrm flipH="1" flipV="1">
                    <a:off x="2440134" y="2207419"/>
                    <a:ext cx="228600" cy="7620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12" name="Group 1211">
                  <a:extLst>
                    <a:ext uri="{FF2B5EF4-FFF2-40B4-BE49-F238E27FC236}">
                      <a16:creationId xmlns:a16="http://schemas.microsoft.com/office/drawing/2014/main" id="{7B4E9534-892E-B576-FFAF-83D6AC6E6A1F}"/>
                    </a:ext>
                  </a:extLst>
                </p:cNvPr>
                <p:cNvGrpSpPr/>
                <p:nvPr/>
              </p:nvGrpSpPr>
              <p:grpSpPr>
                <a:xfrm>
                  <a:off x="3401702" y="2521695"/>
                  <a:ext cx="458934" cy="70692"/>
                  <a:chOff x="2209800" y="2133601"/>
                  <a:chExt cx="458934" cy="78581"/>
                </a:xfrm>
              </p:grpSpPr>
              <p:sp>
                <p:nvSpPr>
                  <p:cNvPr id="1216" name="Arc 1215">
                    <a:extLst>
                      <a:ext uri="{FF2B5EF4-FFF2-40B4-BE49-F238E27FC236}">
                        <a16:creationId xmlns:a16="http://schemas.microsoft.com/office/drawing/2014/main" id="{76E45F1B-6AD0-86F3-AD02-A314DFB677AC}"/>
                      </a:ext>
                    </a:extLst>
                  </p:cNvPr>
                  <p:cNvSpPr/>
                  <p:nvPr/>
                </p:nvSpPr>
                <p:spPr>
                  <a:xfrm flipH="1">
                    <a:off x="2440134" y="2135982"/>
                    <a:ext cx="228600" cy="76200"/>
                  </a:xfrm>
                  <a:prstGeom prst="arc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  <p:sp>
                <p:nvSpPr>
                  <p:cNvPr id="1217" name="Arc 1216">
                    <a:extLst>
                      <a:ext uri="{FF2B5EF4-FFF2-40B4-BE49-F238E27FC236}">
                        <a16:creationId xmlns:a16="http://schemas.microsoft.com/office/drawing/2014/main" id="{069E553E-DD87-63AE-7E8F-0C71BE97E96F}"/>
                      </a:ext>
                    </a:extLst>
                  </p:cNvPr>
                  <p:cNvSpPr/>
                  <p:nvPr/>
                </p:nvSpPr>
                <p:spPr>
                  <a:xfrm flipV="1">
                    <a:off x="2209800" y="2133601"/>
                    <a:ext cx="228600" cy="76200"/>
                  </a:xfrm>
                  <a:prstGeom prst="arc">
                    <a:avLst/>
                  </a:prstGeom>
                  <a:solidFill>
                    <a:schemeClr val="bg1"/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</p:grpSp>
            <p:grpSp>
              <p:nvGrpSpPr>
                <p:cNvPr id="1213" name="Group 1212">
                  <a:extLst>
                    <a:ext uri="{FF2B5EF4-FFF2-40B4-BE49-F238E27FC236}">
                      <a16:creationId xmlns:a16="http://schemas.microsoft.com/office/drawing/2014/main" id="{A4A92D0E-DF08-AAC3-2201-4CCBD90CF287}"/>
                    </a:ext>
                  </a:extLst>
                </p:cNvPr>
                <p:cNvGrpSpPr/>
                <p:nvPr/>
              </p:nvGrpSpPr>
              <p:grpSpPr>
                <a:xfrm flipV="1">
                  <a:off x="3401700" y="2588741"/>
                  <a:ext cx="458934" cy="70692"/>
                  <a:chOff x="2209800" y="2133601"/>
                  <a:chExt cx="458934" cy="78581"/>
                </a:xfrm>
              </p:grpSpPr>
              <p:sp>
                <p:nvSpPr>
                  <p:cNvPr id="1214" name="Arc 1213">
                    <a:extLst>
                      <a:ext uri="{FF2B5EF4-FFF2-40B4-BE49-F238E27FC236}">
                        <a16:creationId xmlns:a16="http://schemas.microsoft.com/office/drawing/2014/main" id="{C6F081A0-4F58-B696-6F0C-C987DF769F64}"/>
                      </a:ext>
                    </a:extLst>
                  </p:cNvPr>
                  <p:cNvSpPr/>
                  <p:nvPr/>
                </p:nvSpPr>
                <p:spPr>
                  <a:xfrm flipH="1">
                    <a:off x="2440134" y="2135982"/>
                    <a:ext cx="228600" cy="76200"/>
                  </a:xfrm>
                  <a:prstGeom prst="arc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  <p:sp>
                <p:nvSpPr>
                  <p:cNvPr id="1215" name="Arc 1214">
                    <a:extLst>
                      <a:ext uri="{FF2B5EF4-FFF2-40B4-BE49-F238E27FC236}">
                        <a16:creationId xmlns:a16="http://schemas.microsoft.com/office/drawing/2014/main" id="{89907865-9D81-8995-E395-8C7BD7E9267F}"/>
                      </a:ext>
                    </a:extLst>
                  </p:cNvPr>
                  <p:cNvSpPr/>
                  <p:nvPr/>
                </p:nvSpPr>
                <p:spPr>
                  <a:xfrm flipV="1">
                    <a:off x="2209800" y="2133601"/>
                    <a:ext cx="228600" cy="76200"/>
                  </a:xfrm>
                  <a:prstGeom prst="arc">
                    <a:avLst/>
                  </a:prstGeom>
                  <a:solidFill>
                    <a:schemeClr val="bg1"/>
                  </a:solidFill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u="sng"/>
                  </a:p>
                </p:txBody>
              </p:sp>
            </p:grpSp>
          </p:grp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E94701A-1F99-1E07-093A-5454377E511B}"/>
              </a:ext>
            </a:extLst>
          </p:cNvPr>
          <p:cNvSpPr txBox="1"/>
          <p:nvPr/>
        </p:nvSpPr>
        <p:spPr>
          <a:xfrm>
            <a:off x="494646" y="25950633"/>
            <a:ext cx="202953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Arvaniti, </a:t>
            </a: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2024.  Call for Papers for the CROSSIN satellite workshop at Speech Prosody 2024.</a:t>
            </a:r>
          </a:p>
          <a:p>
            <a:pPr indent="-45720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Day-O’Connell, J. (2012). Speech, song, and the minor third: An acoustic study of the stylized interjection. Music Perception: An Interdisciplinary Journal, 30(5), 441-462.</a:t>
            </a:r>
          </a:p>
          <a:p>
            <a:pPr indent="-457200"/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Kurumada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C., Brown, M., &amp;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Tanenhaus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 (2012). Pragmatic interpretation of contrastive prosody: It looks like speech adaptation. In Proceedings of the annual meeting of the cognitive science society (Vol. 34, No. 34).</a:t>
            </a:r>
          </a:p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Niebuhr, O., &amp;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Skarnitzl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(2015). Stepped intonation contours, a new field of complexity. In Tackling the complexity in speech,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Univerzita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Karlova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Filozofická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fakulta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Prague,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Czekia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(pp 39-74).</a:t>
            </a:r>
          </a:p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Niebuhr, O., &amp; Ward, N. G. (2018). Challenges in studying prosody and its pragmatic functions: Introduction to the special issue. Journal of the International Phonetic Association, 48(1), 1-8.</a:t>
            </a:r>
          </a:p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Ward, N. G. (2019). Prosodic patterns in English conversation. Cambridge University Press.</a:t>
            </a:r>
          </a:p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Ward, N. G., &amp;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Jodoin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A. (2019). A prosodic configuration that conveys positive assessment in American English. In International Congress of the Phonetic Sciences.</a:t>
            </a:r>
          </a:p>
          <a:p>
            <a:pPr indent="-457200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Ward, N. G., Kirkland, A.,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Wlodarczak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Székely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 (2022). Two pragmatic functions of breathy voice in American English conversation. In 11th Speech Prosody, Lisbon, Portugal, 2022 (pp. 82-86). </a:t>
            </a:r>
          </a:p>
        </p:txBody>
      </p:sp>
    </p:spTree>
    <p:extLst>
      <p:ext uri="{BB962C8B-B14F-4D97-AF65-F5344CB8AC3E}">
        <p14:creationId xmlns:p14="http://schemas.microsoft.com/office/powerpoint/2010/main" val="927888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438</TotalTime>
  <Words>661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Office 2013 - 2022 Theme</vt:lpstr>
      <vt:lpstr>Acrobat 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Ward, Nigel G.</dc:creator>
  <cp:lastModifiedBy>Nigel Ward</cp:lastModifiedBy>
  <cp:revision>211</cp:revision>
  <cp:lastPrinted>2024-06-12T16:17:17Z</cp:lastPrinted>
  <dcterms:created xsi:type="dcterms:W3CDTF">2022-05-04T16:46:25Z</dcterms:created>
  <dcterms:modified xsi:type="dcterms:W3CDTF">2024-06-13T16:35:45Z</dcterms:modified>
</cp:coreProperties>
</file>